
<file path=[Content_Types].xml><?xml version="1.0" encoding="utf-8"?>
<Types xmlns="http://schemas.openxmlformats.org/package/2006/content-type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5.xml" ContentType="application/vnd.openxmlformats-officedocument.themeOverr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6.xml" ContentType="application/vnd.openxmlformats-officedocument.themeOverr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7.xml" ContentType="application/vnd.openxmlformats-officedocument.themeOverr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8.xml" ContentType="application/vnd.openxmlformats-officedocument.themeOverr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9.xml" ContentType="application/vnd.openxmlformats-officedocument.themeOverr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10.xml" ContentType="application/vnd.openxmlformats-officedocument.themeOverr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11.xml" ContentType="application/vnd.openxmlformats-officedocument.themeOverr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heme/themeOverride12.xml" ContentType="application/vnd.openxmlformats-officedocument.themeOverr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13.xml" ContentType="application/vnd.openxmlformats-officedocument.themeOverr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heme/themeOverride14.xml" ContentType="application/vnd.openxmlformats-officedocument.themeOverr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theme/themeOverride15.xml" ContentType="application/vnd.openxmlformats-officedocument.themeOverr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heme/themeOverride16.xml" ContentType="application/vnd.openxmlformats-officedocument.themeOverr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heme/themeOverride17.xml" ContentType="application/vnd.openxmlformats-officedocument.themeOverr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heme/themeOverride18.xml" ContentType="application/vnd.openxmlformats-officedocument.themeOverr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theme/themeOverride19.xml" ContentType="application/vnd.openxmlformats-officedocument.themeOverrid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heme/themeOverride20.xml" ContentType="application/vnd.openxmlformats-officedocument.themeOverr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heme/themeOverride21.xml" ContentType="application/vnd.openxmlformats-officedocument.themeOverr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theme/themeOverride22.xml" ContentType="application/vnd.openxmlformats-officedocument.themeOverrid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heme/themeOverride23.xml" ContentType="application/vnd.openxmlformats-officedocument.themeOverr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heme/themeOverride24.xml" ContentType="application/vnd.openxmlformats-officedocument.themeOverr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heme/themeOverride25.xml" ContentType="application/vnd.openxmlformats-officedocument.themeOverr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heme/themeOverride26.xml" ContentType="application/vnd.openxmlformats-officedocument.themeOverr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theme/themeOverride27.xml" ContentType="application/vnd.openxmlformats-officedocument.themeOverrid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theme/themeOverride28.xml" ContentType="application/vnd.openxmlformats-officedocument.themeOverrid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theme/themeOverride29.xml" ContentType="application/vnd.openxmlformats-officedocument.themeOverrid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theme/themeOverride30.xml" ContentType="application/vnd.openxmlformats-officedocument.themeOverrid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heme/themeOverride31.xml" ContentType="application/vnd.openxmlformats-officedocument.themeOverr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heme/themeOverride32.xml" ContentType="application/vnd.openxmlformats-officedocument.themeOverr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heme/themeOverride33.xml" ContentType="application/vnd.openxmlformats-officedocument.themeOverr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theme/themeOverride34.xml" ContentType="application/vnd.openxmlformats-officedocument.themeOverrid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heme/themeOverride35.xml" ContentType="application/vnd.openxmlformats-officedocument.themeOverr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heme/themeOverride36.xml" ContentType="application/vnd.openxmlformats-officedocument.themeOverr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theme/themeOverride37.xml" ContentType="application/vnd.openxmlformats-officedocument.themeOverrid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theme/themeOverride38.xml" ContentType="application/vnd.openxmlformats-officedocument.themeOverride+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heme/themeOverride39.xml" ContentType="application/vnd.openxmlformats-officedocument.themeOverr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heme/themeOverride40.xml" ContentType="application/vnd.openxmlformats-officedocument.themeOverr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heme/themeOverride41.xml" ContentType="application/vnd.openxmlformats-officedocument.themeOverr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heme/themeOverride42.xml" ContentType="application/vnd.openxmlformats-officedocument.themeOverr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heme/themeOverride43.xml" ContentType="application/vnd.openxmlformats-officedocument.themeOverr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heme/themeOverride44.xml" ContentType="application/vnd.openxmlformats-officedocument.themeOverr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theme/themeOverride45.xml" ContentType="application/vnd.openxmlformats-officedocument.themeOverrid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theme/themeOverride46.xml" ContentType="application/vnd.openxmlformats-officedocument.themeOverr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heme/themeOverride47.xml" ContentType="application/vnd.openxmlformats-officedocument.themeOverr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theme/themeOverride48.xml" ContentType="application/vnd.openxmlformats-officedocument.themeOverrid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theme/themeOverride49.xml" ContentType="application/vnd.openxmlformats-officedocument.themeOverr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theme/themeOverride50.xml" ContentType="application/vnd.openxmlformats-officedocument.themeOverrid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theme/themeOverride51.xml" ContentType="application/vnd.openxmlformats-officedocument.themeOverrid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theme/themeOverride52.xml" ContentType="application/vnd.openxmlformats-officedocument.themeOverrid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heme/themeOverride53.xml" ContentType="application/vnd.openxmlformats-officedocument.themeOverr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theme/themeOverride54.xml" ContentType="application/vnd.openxmlformats-officedocument.themeOverrid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theme/themeOverride55.xml" ContentType="application/vnd.openxmlformats-officedocument.themeOverrid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theme/themeOverride56.xml" ContentType="application/vnd.openxmlformats-officedocument.themeOverrid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theme/themeOverride57.xml" ContentType="application/vnd.openxmlformats-officedocument.themeOverrid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theme/themeOverride58.xml" ContentType="application/vnd.openxmlformats-officedocument.themeOverrid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theme/themeOverride59.xml" ContentType="application/vnd.openxmlformats-officedocument.themeOverrid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theme/themeOverride60.xml" ContentType="application/vnd.openxmlformats-officedocument.themeOverrid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heme/themeOverride61.xml" ContentType="application/vnd.openxmlformats-officedocument.themeOverr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heme/themeOverride62.xml" ContentType="application/vnd.openxmlformats-officedocument.themeOverr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heme/themeOverride63.xml" ContentType="application/vnd.openxmlformats-officedocument.themeOverr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heme/themeOverride64.xml" ContentType="application/vnd.openxmlformats-officedocument.themeOverr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heme/themeOverride65.xml" ContentType="application/vnd.openxmlformats-officedocument.themeOverr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heme/themeOverride66.xml" ContentType="application/vnd.openxmlformats-officedocument.themeOverr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theme/themeOverride67.xml" ContentType="application/vnd.openxmlformats-officedocument.themeOverrid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theme/themeOverride68.xml" ContentType="application/vnd.openxmlformats-officedocument.themeOverrid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theme/themeOverride69.xml" ContentType="application/vnd.openxmlformats-officedocument.themeOverrid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heme/themeOverride70.xml" ContentType="application/vnd.openxmlformats-officedocument.themeOverr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theme/themeOverride71.xml" ContentType="application/vnd.openxmlformats-officedocument.themeOverrid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theme/themeOverride72.xml" ContentType="application/vnd.openxmlformats-officedocument.themeOverrid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theme/themeOverride73.xml" ContentType="application/vnd.openxmlformats-officedocument.themeOverrid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theme/themeOverride74.xml" ContentType="application/vnd.openxmlformats-officedocument.themeOverrid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theme/themeOverride75.xml" ContentType="application/vnd.openxmlformats-officedocument.themeOverrid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theme/themeOverride76.xml" ContentType="application/vnd.openxmlformats-officedocument.themeOverrid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theme/themeOverride77.xml" ContentType="application/vnd.openxmlformats-officedocument.themeOverrid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theme/themeOverride78.xml" ContentType="application/vnd.openxmlformats-officedocument.themeOverrid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theme/themeOverride79.xml" ContentType="application/vnd.openxmlformats-officedocument.themeOverrid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heme/themeOverride80.xml" ContentType="application/vnd.openxmlformats-officedocument.themeOverr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heme/themeOverride81.xml" ContentType="application/vnd.openxmlformats-officedocument.themeOverr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theme/themeOverride82.xml" ContentType="application/vnd.openxmlformats-officedocument.themeOverride+xml"/>
  <Override PartName="/ppt/charts/chart83.xml" ContentType="application/vnd.openxmlformats-officedocument.drawingml.chart+xml"/>
  <Override PartName="/ppt/charts/style83.xml" ContentType="application/vnd.ms-office.chartstyle+xml"/>
  <Override PartName="/ppt/charts/colors83.xml" ContentType="application/vnd.ms-office.chartcolorstyle+xml"/>
  <Override PartName="/ppt/theme/themeOverride83.xml" ContentType="application/vnd.openxmlformats-officedocument.themeOverride+xml"/>
  <Override PartName="/ppt/charts/chart84.xml" ContentType="application/vnd.openxmlformats-officedocument.drawingml.chart+xml"/>
  <Override PartName="/ppt/charts/style84.xml" ContentType="application/vnd.ms-office.chartstyle+xml"/>
  <Override PartName="/ppt/charts/colors84.xml" ContentType="application/vnd.ms-office.chartcolorstyle+xml"/>
  <Override PartName="/ppt/theme/themeOverride84.xml" ContentType="application/vnd.openxmlformats-officedocument.themeOverride+xml"/>
  <Override PartName="/ppt/charts/chart85.xml" ContentType="application/vnd.openxmlformats-officedocument.drawingml.chart+xml"/>
  <Override PartName="/ppt/charts/style85.xml" ContentType="application/vnd.ms-office.chartstyle+xml"/>
  <Override PartName="/ppt/charts/colors85.xml" ContentType="application/vnd.ms-office.chartcolorstyle+xml"/>
  <Override PartName="/ppt/theme/themeOverride85.xml" ContentType="application/vnd.openxmlformats-officedocument.themeOverride+xml"/>
  <Override PartName="/ppt/charts/chart86.xml" ContentType="application/vnd.openxmlformats-officedocument.drawingml.chart+xml"/>
  <Override PartName="/ppt/charts/style86.xml" ContentType="application/vnd.ms-office.chartstyle+xml"/>
  <Override PartName="/ppt/charts/colors86.xml" ContentType="application/vnd.ms-office.chartcolorstyle+xml"/>
  <Override PartName="/ppt/theme/themeOverride86.xml" ContentType="application/vnd.openxmlformats-officedocument.themeOverride+xml"/>
  <Override PartName="/ppt/charts/chart87.xml" ContentType="application/vnd.openxmlformats-officedocument.drawingml.chart+xml"/>
  <Override PartName="/ppt/charts/style87.xml" ContentType="application/vnd.ms-office.chartstyle+xml"/>
  <Override PartName="/ppt/charts/colors87.xml" ContentType="application/vnd.ms-office.chartcolorstyle+xml"/>
  <Override PartName="/ppt/theme/themeOverride87.xml" ContentType="application/vnd.openxmlformats-officedocument.themeOverride+xml"/>
  <Override PartName="/ppt/charts/chart88.xml" ContentType="application/vnd.openxmlformats-officedocument.drawingml.chart+xml"/>
  <Override PartName="/ppt/charts/style88.xml" ContentType="application/vnd.ms-office.chartstyle+xml"/>
  <Override PartName="/ppt/charts/colors88.xml" ContentType="application/vnd.ms-office.chartcolorstyle+xml"/>
  <Override PartName="/ppt/theme/themeOverride88.xml" ContentType="application/vnd.openxmlformats-officedocument.themeOverride+xml"/>
  <Override PartName="/ppt/charts/chart89.xml" ContentType="application/vnd.openxmlformats-officedocument.drawingml.chart+xml"/>
  <Override PartName="/ppt/charts/style89.xml" ContentType="application/vnd.ms-office.chartstyle+xml"/>
  <Override PartName="/ppt/charts/colors89.xml" ContentType="application/vnd.ms-office.chartcolorstyle+xml"/>
  <Override PartName="/ppt/theme/themeOverride89.xml" ContentType="application/vnd.openxmlformats-officedocument.themeOverride+xml"/>
  <Override PartName="/ppt/charts/chart90.xml" ContentType="application/vnd.openxmlformats-officedocument.drawingml.chart+xml"/>
  <Override PartName="/ppt/charts/style90.xml" ContentType="application/vnd.ms-office.chartstyle+xml"/>
  <Override PartName="/ppt/charts/colors90.xml" ContentType="application/vnd.ms-office.chartcolorstyle+xml"/>
  <Override PartName="/ppt/theme/themeOverride90.xml" ContentType="application/vnd.openxmlformats-officedocument.themeOverride+xml"/>
  <Override PartName="/ppt/charts/chart91.xml" ContentType="application/vnd.openxmlformats-officedocument.drawingml.chart+xml"/>
  <Override PartName="/ppt/charts/style91.xml" ContentType="application/vnd.ms-office.chartstyle+xml"/>
  <Override PartName="/ppt/charts/colors91.xml" ContentType="application/vnd.ms-office.chartcolorstyle+xml"/>
  <Override PartName="/ppt/theme/themeOverride91.xml" ContentType="application/vnd.openxmlformats-officedocument.themeOverride+xml"/>
  <Override PartName="/ppt/charts/chart92.xml" ContentType="application/vnd.openxmlformats-officedocument.drawingml.chart+xml"/>
  <Override PartName="/ppt/charts/style92.xml" ContentType="application/vnd.ms-office.chartstyle+xml"/>
  <Override PartName="/ppt/charts/colors92.xml" ContentType="application/vnd.ms-office.chartcolorstyle+xml"/>
  <Override PartName="/ppt/theme/themeOverride92.xml" ContentType="application/vnd.openxmlformats-officedocument.themeOverride+xml"/>
  <Override PartName="/ppt/charts/chart93.xml" ContentType="application/vnd.openxmlformats-officedocument.drawingml.chart+xml"/>
  <Override PartName="/ppt/charts/style93.xml" ContentType="application/vnd.ms-office.chartstyle+xml"/>
  <Override PartName="/ppt/charts/colors93.xml" ContentType="application/vnd.ms-office.chartcolorstyle+xml"/>
  <Override PartName="/ppt/theme/themeOverride93.xml" ContentType="application/vnd.openxmlformats-officedocument.themeOverride+xml"/>
  <Override PartName="/ppt/charts/chart94.xml" ContentType="application/vnd.openxmlformats-officedocument.drawingml.chart+xml"/>
  <Override PartName="/ppt/charts/style94.xml" ContentType="application/vnd.ms-office.chartstyle+xml"/>
  <Override PartName="/ppt/charts/colors94.xml" ContentType="application/vnd.ms-office.chartcolorstyle+xml"/>
  <Override PartName="/ppt/theme/themeOverride94.xml" ContentType="application/vnd.openxmlformats-officedocument.themeOverride+xml"/>
  <Override PartName="/ppt/charts/chart95.xml" ContentType="application/vnd.openxmlformats-officedocument.drawingml.chart+xml"/>
  <Override PartName="/ppt/charts/style95.xml" ContentType="application/vnd.ms-office.chartstyle+xml"/>
  <Override PartName="/ppt/charts/colors95.xml" ContentType="application/vnd.ms-office.chartcolorstyle+xml"/>
  <Override PartName="/ppt/theme/themeOverride95.xml" ContentType="application/vnd.openxmlformats-officedocument.themeOverride+xml"/>
  <Override PartName="/ppt/charts/chart96.xml" ContentType="application/vnd.openxmlformats-officedocument.drawingml.chart+xml"/>
  <Override PartName="/ppt/charts/style96.xml" ContentType="application/vnd.ms-office.chartstyle+xml"/>
  <Override PartName="/ppt/charts/colors96.xml" ContentType="application/vnd.ms-office.chartcolorstyle+xml"/>
  <Override PartName="/ppt/theme/themeOverride96.xml" ContentType="application/vnd.openxmlformats-officedocument.themeOverride+xml"/>
  <Override PartName="/ppt/charts/chart97.xml" ContentType="application/vnd.openxmlformats-officedocument.drawingml.chart+xml"/>
  <Override PartName="/ppt/charts/style97.xml" ContentType="application/vnd.ms-office.chartstyle+xml"/>
  <Override PartName="/ppt/charts/colors97.xml" ContentType="application/vnd.ms-office.chartcolorstyle+xml"/>
  <Override PartName="/ppt/theme/themeOverride97.xml" ContentType="application/vnd.openxmlformats-officedocument.themeOverride+xml"/>
  <Override PartName="/ppt/charts/chart98.xml" ContentType="application/vnd.openxmlformats-officedocument.drawingml.chart+xml"/>
  <Override PartName="/ppt/charts/style98.xml" ContentType="application/vnd.ms-office.chartstyle+xml"/>
  <Override PartName="/ppt/charts/colors98.xml" ContentType="application/vnd.ms-office.chartcolorstyle+xml"/>
  <Override PartName="/ppt/theme/themeOverride98.xml" ContentType="application/vnd.openxmlformats-officedocument.themeOverride+xml"/>
  <Override PartName="/ppt/charts/chart99.xml" ContentType="application/vnd.openxmlformats-officedocument.drawingml.chart+xml"/>
  <Override PartName="/ppt/charts/style99.xml" ContentType="application/vnd.ms-office.chartstyle+xml"/>
  <Override PartName="/ppt/charts/colors99.xml" ContentType="application/vnd.ms-office.chartcolorstyle+xml"/>
  <Override PartName="/ppt/theme/themeOverride99.xml" ContentType="application/vnd.openxmlformats-officedocument.themeOverride+xml"/>
  <Override PartName="/ppt/charts/chart100.xml" ContentType="application/vnd.openxmlformats-officedocument.drawingml.chart+xml"/>
  <Override PartName="/ppt/charts/style100.xml" ContentType="application/vnd.ms-office.chartstyle+xml"/>
  <Override PartName="/ppt/charts/colors100.xml" ContentType="application/vnd.ms-office.chartcolorstyle+xml"/>
  <Override PartName="/ppt/theme/themeOverride100.xml" ContentType="application/vnd.openxmlformats-officedocument.themeOverride+xml"/>
  <Override PartName="/ppt/charts/chart101.xml" ContentType="application/vnd.openxmlformats-officedocument.drawingml.chart+xml"/>
  <Override PartName="/ppt/charts/style101.xml" ContentType="application/vnd.ms-office.chartstyle+xml"/>
  <Override PartName="/ppt/charts/colors101.xml" ContentType="application/vnd.ms-office.chartcolorstyle+xml"/>
  <Override PartName="/ppt/theme/themeOverride101.xml" ContentType="application/vnd.openxmlformats-officedocument.themeOverride+xml"/>
  <Override PartName="/ppt/charts/chart102.xml" ContentType="application/vnd.openxmlformats-officedocument.drawingml.chart+xml"/>
  <Override PartName="/ppt/charts/style102.xml" ContentType="application/vnd.ms-office.chartstyle+xml"/>
  <Override PartName="/ppt/charts/colors102.xml" ContentType="application/vnd.ms-office.chartcolorstyle+xml"/>
  <Override PartName="/ppt/theme/themeOverride102.xml" ContentType="application/vnd.openxmlformats-officedocument.themeOverride+xml"/>
  <Override PartName="/ppt/charts/chart103.xml" ContentType="application/vnd.openxmlformats-officedocument.drawingml.chart+xml"/>
  <Override PartName="/ppt/charts/style103.xml" ContentType="application/vnd.ms-office.chartstyle+xml"/>
  <Override PartName="/ppt/charts/colors103.xml" ContentType="application/vnd.ms-office.chartcolorstyle+xml"/>
  <Override PartName="/ppt/theme/themeOverride103.xml" ContentType="application/vnd.openxmlformats-officedocument.themeOverride+xml"/>
  <Override PartName="/ppt/charts/chart104.xml" ContentType="application/vnd.openxmlformats-officedocument.drawingml.chart+xml"/>
  <Override PartName="/ppt/charts/style104.xml" ContentType="application/vnd.ms-office.chartstyle+xml"/>
  <Override PartName="/ppt/charts/colors104.xml" ContentType="application/vnd.ms-office.chartcolorstyle+xml"/>
  <Override PartName="/ppt/theme/themeOverride104.xml" ContentType="application/vnd.openxmlformats-officedocument.themeOverride+xml"/>
  <Override PartName="/ppt/charts/chart105.xml" ContentType="application/vnd.openxmlformats-officedocument.drawingml.chart+xml"/>
  <Override PartName="/ppt/charts/style105.xml" ContentType="application/vnd.ms-office.chartstyle+xml"/>
  <Override PartName="/ppt/charts/colors105.xml" ContentType="application/vnd.ms-office.chartcolorstyle+xml"/>
  <Override PartName="/ppt/theme/themeOverride105.xml" ContentType="application/vnd.openxmlformats-officedocument.themeOverride+xml"/>
  <Override PartName="/ppt/charts/chart106.xml" ContentType="application/vnd.openxmlformats-officedocument.drawingml.chart+xml"/>
  <Override PartName="/ppt/charts/style106.xml" ContentType="application/vnd.ms-office.chartstyle+xml"/>
  <Override PartName="/ppt/charts/colors106.xml" ContentType="application/vnd.ms-office.chartcolorstyle+xml"/>
  <Override PartName="/ppt/theme/themeOverride106.xml" ContentType="application/vnd.openxmlformats-officedocument.themeOverride+xml"/>
  <Override PartName="/ppt/charts/chart107.xml" ContentType="application/vnd.openxmlformats-officedocument.drawingml.chart+xml"/>
  <Override PartName="/ppt/charts/style107.xml" ContentType="application/vnd.ms-office.chartstyle+xml"/>
  <Override PartName="/ppt/charts/colors107.xml" ContentType="application/vnd.ms-office.chartcolorstyle+xml"/>
  <Override PartName="/ppt/theme/themeOverride107.xml" ContentType="application/vnd.openxmlformats-officedocument.themeOverride+xml"/>
  <Override PartName="/ppt/charts/chart108.xml" ContentType="application/vnd.openxmlformats-officedocument.drawingml.chart+xml"/>
  <Override PartName="/ppt/charts/style108.xml" ContentType="application/vnd.ms-office.chartstyle+xml"/>
  <Override PartName="/ppt/charts/colors108.xml" ContentType="application/vnd.ms-office.chartcolorstyle+xml"/>
  <Override PartName="/ppt/theme/themeOverride108.xml" ContentType="application/vnd.openxmlformats-officedocument.themeOverride+xml"/>
  <Override PartName="/ppt/charts/chart109.xml" ContentType="application/vnd.openxmlformats-officedocument.drawingml.chart+xml"/>
  <Override PartName="/ppt/charts/style109.xml" ContentType="application/vnd.ms-office.chartstyle+xml"/>
  <Override PartName="/ppt/charts/colors109.xml" ContentType="application/vnd.ms-office.chartcolorstyle+xml"/>
  <Override PartName="/ppt/theme/themeOverride109.xml" ContentType="application/vnd.openxmlformats-officedocument.themeOverride+xml"/>
  <Override PartName="/ppt/charts/chart110.xml" ContentType="application/vnd.openxmlformats-officedocument.drawingml.chart+xml"/>
  <Override PartName="/ppt/charts/style110.xml" ContentType="application/vnd.ms-office.chartstyle+xml"/>
  <Override PartName="/ppt/charts/colors110.xml" ContentType="application/vnd.ms-office.chartcolorstyle+xml"/>
  <Override PartName="/ppt/theme/themeOverride110.xml" ContentType="application/vnd.openxmlformats-officedocument.themeOverride+xml"/>
  <Override PartName="/ppt/charts/chart111.xml" ContentType="application/vnd.openxmlformats-officedocument.drawingml.chart+xml"/>
  <Override PartName="/ppt/charts/style111.xml" ContentType="application/vnd.ms-office.chartstyle+xml"/>
  <Override PartName="/ppt/charts/colors111.xml" ContentType="application/vnd.ms-office.chartcolorstyle+xml"/>
  <Override PartName="/ppt/theme/themeOverride111.xml" ContentType="application/vnd.openxmlformats-officedocument.themeOverride+xml"/>
  <Override PartName="/ppt/charts/chart112.xml" ContentType="application/vnd.openxmlformats-officedocument.drawingml.chart+xml"/>
  <Override PartName="/ppt/charts/style112.xml" ContentType="application/vnd.ms-office.chartstyle+xml"/>
  <Override PartName="/ppt/charts/colors112.xml" ContentType="application/vnd.ms-office.chartcolorstyle+xml"/>
  <Override PartName="/ppt/theme/themeOverride112.xml" ContentType="application/vnd.openxmlformats-officedocument.themeOverride+xml"/>
  <Override PartName="/ppt/charts/chart113.xml" ContentType="application/vnd.openxmlformats-officedocument.drawingml.chart+xml"/>
  <Override PartName="/ppt/charts/style113.xml" ContentType="application/vnd.ms-office.chartstyle+xml"/>
  <Override PartName="/ppt/charts/colors113.xml" ContentType="application/vnd.ms-office.chartcolorstyle+xml"/>
  <Override PartName="/ppt/theme/themeOverride113.xml" ContentType="application/vnd.openxmlformats-officedocument.themeOverride+xml"/>
  <Override PartName="/ppt/charts/chart114.xml" ContentType="application/vnd.openxmlformats-officedocument.drawingml.chart+xml"/>
  <Override PartName="/ppt/charts/style114.xml" ContentType="application/vnd.ms-office.chartstyle+xml"/>
  <Override PartName="/ppt/charts/colors114.xml" ContentType="application/vnd.ms-office.chartcolorstyle+xml"/>
  <Override PartName="/ppt/theme/themeOverride114.xml" ContentType="application/vnd.openxmlformats-officedocument.themeOverride+xml"/>
  <Override PartName="/ppt/charts/chart115.xml" ContentType="application/vnd.openxmlformats-officedocument.drawingml.chart+xml"/>
  <Override PartName="/ppt/charts/style115.xml" ContentType="application/vnd.ms-office.chartstyle+xml"/>
  <Override PartName="/ppt/charts/colors115.xml" ContentType="application/vnd.ms-office.chartcolorstyle+xml"/>
  <Override PartName="/ppt/theme/themeOverride115.xml" ContentType="application/vnd.openxmlformats-officedocument.themeOverride+xml"/>
  <Override PartName="/ppt/charts/chart116.xml" ContentType="application/vnd.openxmlformats-officedocument.drawingml.chart+xml"/>
  <Override PartName="/ppt/charts/style116.xml" ContentType="application/vnd.ms-office.chartstyle+xml"/>
  <Override PartName="/ppt/charts/colors116.xml" ContentType="application/vnd.ms-office.chartcolorstyle+xml"/>
  <Override PartName="/ppt/theme/themeOverride116.xml" ContentType="application/vnd.openxmlformats-officedocument.themeOverride+xml"/>
  <Override PartName="/ppt/charts/chart117.xml" ContentType="application/vnd.openxmlformats-officedocument.drawingml.chart+xml"/>
  <Override PartName="/ppt/charts/style117.xml" ContentType="application/vnd.ms-office.chartstyle+xml"/>
  <Override PartName="/ppt/charts/colors117.xml" ContentType="application/vnd.ms-office.chartcolorstyle+xml"/>
  <Override PartName="/ppt/theme/themeOverride117.xml" ContentType="application/vnd.openxmlformats-officedocument.themeOverride+xml"/>
  <Override PartName="/ppt/charts/chart118.xml" ContentType="application/vnd.openxmlformats-officedocument.drawingml.chart+xml"/>
  <Override PartName="/ppt/charts/style118.xml" ContentType="application/vnd.ms-office.chartstyle+xml"/>
  <Override PartName="/ppt/charts/colors118.xml" ContentType="application/vnd.ms-office.chartcolorstyle+xml"/>
  <Override PartName="/ppt/theme/themeOverride118.xml" ContentType="application/vnd.openxmlformats-officedocument.themeOverride+xml"/>
  <Override PartName="/ppt/charts/chart119.xml" ContentType="application/vnd.openxmlformats-officedocument.drawingml.chart+xml"/>
  <Override PartName="/ppt/charts/style119.xml" ContentType="application/vnd.ms-office.chartstyle+xml"/>
  <Override PartName="/ppt/charts/colors119.xml" ContentType="application/vnd.ms-office.chartcolorstyle+xml"/>
  <Override PartName="/ppt/theme/themeOverride119.xml" ContentType="application/vnd.openxmlformats-officedocument.themeOverride+xml"/>
  <Override PartName="/ppt/charts/chart120.xml" ContentType="application/vnd.openxmlformats-officedocument.drawingml.chart+xml"/>
  <Override PartName="/ppt/charts/style120.xml" ContentType="application/vnd.ms-office.chartstyle+xml"/>
  <Override PartName="/ppt/charts/colors120.xml" ContentType="application/vnd.ms-office.chartcolorstyle+xml"/>
  <Override PartName="/ppt/theme/themeOverride120.xml" ContentType="application/vnd.openxmlformats-officedocument.themeOverride+xml"/>
  <Override PartName="/ppt/charts/chart121.xml" ContentType="application/vnd.openxmlformats-officedocument.drawingml.chart+xml"/>
  <Override PartName="/ppt/charts/style121.xml" ContentType="application/vnd.ms-office.chartstyle+xml"/>
  <Override PartName="/ppt/charts/colors121.xml" ContentType="application/vnd.ms-office.chartcolorstyle+xml"/>
  <Override PartName="/ppt/theme/themeOverride121.xml" ContentType="application/vnd.openxmlformats-officedocument.themeOverride+xml"/>
  <Override PartName="/ppt/charts/chart122.xml" ContentType="application/vnd.openxmlformats-officedocument.drawingml.chart+xml"/>
  <Override PartName="/ppt/charts/style122.xml" ContentType="application/vnd.ms-office.chartstyle+xml"/>
  <Override PartName="/ppt/charts/colors122.xml" ContentType="application/vnd.ms-office.chartcolorstyle+xml"/>
  <Override PartName="/ppt/theme/themeOverride122.xml" ContentType="application/vnd.openxmlformats-officedocument.themeOverride+xml"/>
  <Override PartName="/ppt/charts/chart123.xml" ContentType="application/vnd.openxmlformats-officedocument.drawingml.chart+xml"/>
  <Override PartName="/ppt/charts/style123.xml" ContentType="application/vnd.ms-office.chartstyle+xml"/>
  <Override PartName="/ppt/charts/colors123.xml" ContentType="application/vnd.ms-office.chartcolorstyle+xml"/>
  <Override PartName="/ppt/theme/themeOverride123.xml" ContentType="application/vnd.openxmlformats-officedocument.themeOverride+xml"/>
  <Override PartName="/ppt/charts/chart124.xml" ContentType="application/vnd.openxmlformats-officedocument.drawingml.chart+xml"/>
  <Override PartName="/ppt/charts/style124.xml" ContentType="application/vnd.ms-office.chartstyle+xml"/>
  <Override PartName="/ppt/charts/colors124.xml" ContentType="application/vnd.ms-office.chartcolorstyle+xml"/>
  <Override PartName="/ppt/theme/themeOverride124.xml" ContentType="application/vnd.openxmlformats-officedocument.themeOverride+xml"/>
  <Override PartName="/ppt/charts/chart125.xml" ContentType="application/vnd.openxmlformats-officedocument.drawingml.chart+xml"/>
  <Override PartName="/ppt/charts/style125.xml" ContentType="application/vnd.ms-office.chartstyle+xml"/>
  <Override PartName="/ppt/charts/colors125.xml" ContentType="application/vnd.ms-office.chartcolorstyle+xml"/>
  <Override PartName="/ppt/theme/themeOverride125.xml" ContentType="application/vnd.openxmlformats-officedocument.themeOverride+xml"/>
  <Override PartName="/ppt/charts/chart126.xml" ContentType="application/vnd.openxmlformats-officedocument.drawingml.chart+xml"/>
  <Override PartName="/ppt/charts/style126.xml" ContentType="application/vnd.ms-office.chartstyle+xml"/>
  <Override PartName="/ppt/charts/colors126.xml" ContentType="application/vnd.ms-office.chartcolorstyle+xml"/>
  <Override PartName="/ppt/theme/themeOverride126.xml" ContentType="application/vnd.openxmlformats-officedocument.themeOverride+xml"/>
  <Override PartName="/ppt/charts/chart127.xml" ContentType="application/vnd.openxmlformats-officedocument.drawingml.chart+xml"/>
  <Override PartName="/ppt/charts/style127.xml" ContentType="application/vnd.ms-office.chartstyle+xml"/>
  <Override PartName="/ppt/charts/colors127.xml" ContentType="application/vnd.ms-office.chartcolorstyle+xml"/>
  <Override PartName="/ppt/theme/themeOverride127.xml" ContentType="application/vnd.openxmlformats-officedocument.themeOverride+xml"/>
  <Override PartName="/ppt/charts/chart128.xml" ContentType="application/vnd.openxmlformats-officedocument.drawingml.chart+xml"/>
  <Override PartName="/ppt/charts/style128.xml" ContentType="application/vnd.ms-office.chartstyle+xml"/>
  <Override PartName="/ppt/charts/colors128.xml" ContentType="application/vnd.ms-office.chartcolorstyle+xml"/>
  <Override PartName="/ppt/theme/themeOverride128.xml" ContentType="application/vnd.openxmlformats-officedocument.themeOverride+xml"/>
  <Override PartName="/ppt/charts/chart129.xml" ContentType="application/vnd.openxmlformats-officedocument.drawingml.chart+xml"/>
  <Override PartName="/ppt/charts/style129.xml" ContentType="application/vnd.ms-office.chartstyle+xml"/>
  <Override PartName="/ppt/charts/colors129.xml" ContentType="application/vnd.ms-office.chartcolorstyle+xml"/>
  <Override PartName="/ppt/theme/themeOverride129.xml" ContentType="application/vnd.openxmlformats-officedocument.themeOverride+xml"/>
  <Override PartName="/ppt/charts/chart130.xml" ContentType="application/vnd.openxmlformats-officedocument.drawingml.chart+xml"/>
  <Override PartName="/ppt/charts/style130.xml" ContentType="application/vnd.ms-office.chartstyle+xml"/>
  <Override PartName="/ppt/charts/colors130.xml" ContentType="application/vnd.ms-office.chartcolorstyle+xml"/>
  <Override PartName="/ppt/theme/themeOverride130.xml" ContentType="application/vnd.openxmlformats-officedocument.themeOverride+xml"/>
  <Override PartName="/ppt/charts/chart131.xml" ContentType="application/vnd.openxmlformats-officedocument.drawingml.chart+xml"/>
  <Override PartName="/ppt/charts/style131.xml" ContentType="application/vnd.ms-office.chartstyle+xml"/>
  <Override PartName="/ppt/charts/colors131.xml" ContentType="application/vnd.ms-office.chartcolorstyle+xml"/>
  <Override PartName="/ppt/theme/themeOverride131.xml" ContentType="application/vnd.openxmlformats-officedocument.themeOverride+xml"/>
  <Override PartName="/ppt/charts/chart132.xml" ContentType="application/vnd.openxmlformats-officedocument.drawingml.chart+xml"/>
  <Override PartName="/ppt/charts/style132.xml" ContentType="application/vnd.ms-office.chartstyle+xml"/>
  <Override PartName="/ppt/charts/colors132.xml" ContentType="application/vnd.ms-office.chartcolorstyle+xml"/>
  <Override PartName="/ppt/theme/themeOverride132.xml" ContentType="application/vnd.openxmlformats-officedocument.themeOverride+xml"/>
  <Override PartName="/ppt/charts/chart133.xml" ContentType="application/vnd.openxmlformats-officedocument.drawingml.chart+xml"/>
  <Override PartName="/ppt/charts/style133.xml" ContentType="application/vnd.ms-office.chartstyle+xml"/>
  <Override PartName="/ppt/charts/colors133.xml" ContentType="application/vnd.ms-office.chartcolorstyle+xml"/>
  <Override PartName="/ppt/theme/themeOverride133.xml" ContentType="application/vnd.openxmlformats-officedocument.themeOverride+xml"/>
  <Override PartName="/ppt/charts/chart134.xml" ContentType="application/vnd.openxmlformats-officedocument.drawingml.chart+xml"/>
  <Override PartName="/ppt/charts/style134.xml" ContentType="application/vnd.ms-office.chartstyle+xml"/>
  <Override PartName="/ppt/charts/colors134.xml" ContentType="application/vnd.ms-office.chartcolorstyle+xml"/>
  <Override PartName="/ppt/theme/themeOverride134.xml" ContentType="application/vnd.openxmlformats-officedocument.themeOverride+xml"/>
  <Override PartName="/ppt/charts/chart135.xml" ContentType="application/vnd.openxmlformats-officedocument.drawingml.chart+xml"/>
  <Override PartName="/ppt/charts/style135.xml" ContentType="application/vnd.ms-office.chartstyle+xml"/>
  <Override PartName="/ppt/charts/colors135.xml" ContentType="application/vnd.ms-office.chartcolorstyle+xml"/>
  <Override PartName="/ppt/theme/themeOverride135.xml" ContentType="application/vnd.openxmlformats-officedocument.themeOverride+xml"/>
  <Override PartName="/ppt/charts/chart136.xml" ContentType="application/vnd.openxmlformats-officedocument.drawingml.chart+xml"/>
  <Override PartName="/ppt/charts/style136.xml" ContentType="application/vnd.ms-office.chartstyle+xml"/>
  <Override PartName="/ppt/charts/colors136.xml" ContentType="application/vnd.ms-office.chartcolorstyle+xml"/>
  <Override PartName="/ppt/theme/themeOverride136.xml" ContentType="application/vnd.openxmlformats-officedocument.themeOverride+xml"/>
  <Override PartName="/ppt/charts/chart137.xml" ContentType="application/vnd.openxmlformats-officedocument.drawingml.chart+xml"/>
  <Override PartName="/ppt/charts/style137.xml" ContentType="application/vnd.ms-office.chartstyle+xml"/>
  <Override PartName="/ppt/charts/colors137.xml" ContentType="application/vnd.ms-office.chartcolorstyle+xml"/>
  <Override PartName="/ppt/theme/themeOverride137.xml" ContentType="application/vnd.openxmlformats-officedocument.themeOverride+xml"/>
  <Override PartName="/ppt/charts/chart138.xml" ContentType="application/vnd.openxmlformats-officedocument.drawingml.chart+xml"/>
  <Override PartName="/ppt/charts/style138.xml" ContentType="application/vnd.ms-office.chartstyle+xml"/>
  <Override PartName="/ppt/charts/colors138.xml" ContentType="application/vnd.ms-office.chartcolorstyle+xml"/>
  <Override PartName="/ppt/theme/themeOverride138.xml" ContentType="application/vnd.openxmlformats-officedocument.themeOverride+xml"/>
  <Override PartName="/ppt/charts/chart139.xml" ContentType="application/vnd.openxmlformats-officedocument.drawingml.chart+xml"/>
  <Override PartName="/ppt/charts/style139.xml" ContentType="application/vnd.ms-office.chartstyle+xml"/>
  <Override PartName="/ppt/charts/colors139.xml" ContentType="application/vnd.ms-office.chartcolorstyle+xml"/>
  <Override PartName="/ppt/theme/themeOverride139.xml" ContentType="application/vnd.openxmlformats-officedocument.themeOverride+xml"/>
  <Override PartName="/ppt/charts/chart140.xml" ContentType="application/vnd.openxmlformats-officedocument.drawingml.chart+xml"/>
  <Override PartName="/ppt/charts/style140.xml" ContentType="application/vnd.ms-office.chartstyle+xml"/>
  <Override PartName="/ppt/charts/colors140.xml" ContentType="application/vnd.ms-office.chartcolorstyle+xml"/>
  <Override PartName="/ppt/theme/themeOverride140.xml" ContentType="application/vnd.openxmlformats-officedocument.themeOverride+xml"/>
  <Override PartName="/ppt/charts/chart141.xml" ContentType="application/vnd.openxmlformats-officedocument.drawingml.chart+xml"/>
  <Override PartName="/ppt/charts/style141.xml" ContentType="application/vnd.ms-office.chartstyle+xml"/>
  <Override PartName="/ppt/charts/colors141.xml" ContentType="application/vnd.ms-office.chartcolorstyle+xml"/>
  <Override PartName="/ppt/theme/themeOverride141.xml" ContentType="application/vnd.openxmlformats-officedocument.themeOverride+xml"/>
  <Override PartName="/ppt/charts/chart142.xml" ContentType="application/vnd.openxmlformats-officedocument.drawingml.chart+xml"/>
  <Override PartName="/ppt/charts/style142.xml" ContentType="application/vnd.ms-office.chartstyle+xml"/>
  <Override PartName="/ppt/charts/colors142.xml" ContentType="application/vnd.ms-office.chartcolorstyle+xml"/>
  <Override PartName="/ppt/theme/themeOverride142.xml" ContentType="application/vnd.openxmlformats-officedocument.themeOverride+xml"/>
  <Override PartName="/ppt/charts/chart143.xml" ContentType="application/vnd.openxmlformats-officedocument.drawingml.chart+xml"/>
  <Override PartName="/ppt/charts/style143.xml" ContentType="application/vnd.ms-office.chartstyle+xml"/>
  <Override PartName="/ppt/charts/colors143.xml" ContentType="application/vnd.ms-office.chartcolorstyle+xml"/>
  <Override PartName="/ppt/theme/themeOverride143.xml" ContentType="application/vnd.openxmlformats-officedocument.themeOverride+xml"/>
  <Override PartName="/ppt/charts/chart144.xml" ContentType="application/vnd.openxmlformats-officedocument.drawingml.chart+xml"/>
  <Override PartName="/ppt/charts/style144.xml" ContentType="application/vnd.ms-office.chartstyle+xml"/>
  <Override PartName="/ppt/charts/colors144.xml" ContentType="application/vnd.ms-office.chartcolorstyle+xml"/>
  <Override PartName="/ppt/theme/themeOverride144.xml" ContentType="application/vnd.openxmlformats-officedocument.themeOverride+xml"/>
  <Override PartName="/ppt/charts/chart145.xml" ContentType="application/vnd.openxmlformats-officedocument.drawingml.chart+xml"/>
  <Override PartName="/ppt/charts/style145.xml" ContentType="application/vnd.ms-office.chartstyle+xml"/>
  <Override PartName="/ppt/charts/colors145.xml" ContentType="application/vnd.ms-office.chartcolorstyle+xml"/>
  <Override PartName="/ppt/theme/themeOverride145.xml" ContentType="application/vnd.openxmlformats-officedocument.themeOverride+xml"/>
  <Override PartName="/ppt/charts/chart146.xml" ContentType="application/vnd.openxmlformats-officedocument.drawingml.chart+xml"/>
  <Override PartName="/ppt/charts/style146.xml" ContentType="application/vnd.ms-office.chartstyle+xml"/>
  <Override PartName="/ppt/charts/colors146.xml" ContentType="application/vnd.ms-office.chartcolorstyle+xml"/>
  <Override PartName="/ppt/theme/themeOverride146.xml" ContentType="application/vnd.openxmlformats-officedocument.themeOverride+xml"/>
  <Override PartName="/ppt/charts/chart147.xml" ContentType="application/vnd.openxmlformats-officedocument.drawingml.chart+xml"/>
  <Override PartName="/ppt/charts/style147.xml" ContentType="application/vnd.ms-office.chartstyle+xml"/>
  <Override PartName="/ppt/charts/colors147.xml" ContentType="application/vnd.ms-office.chartcolorstyle+xml"/>
  <Override PartName="/ppt/theme/themeOverride147.xml" ContentType="application/vnd.openxmlformats-officedocument.themeOverride+xml"/>
  <Override PartName="/ppt/charts/chart148.xml" ContentType="application/vnd.openxmlformats-officedocument.drawingml.chart+xml"/>
  <Override PartName="/ppt/charts/style148.xml" ContentType="application/vnd.ms-office.chartstyle+xml"/>
  <Override PartName="/ppt/charts/colors148.xml" ContentType="application/vnd.ms-office.chartcolorstyle+xml"/>
  <Override PartName="/ppt/theme/themeOverride148.xml" ContentType="application/vnd.openxmlformats-officedocument.themeOverride+xml"/>
  <Override PartName="/ppt/charts/chart149.xml" ContentType="application/vnd.openxmlformats-officedocument.drawingml.chart+xml"/>
  <Override PartName="/ppt/charts/style149.xml" ContentType="application/vnd.ms-office.chartstyle+xml"/>
  <Override PartName="/ppt/charts/colors149.xml" ContentType="application/vnd.ms-office.chartcolorstyle+xml"/>
  <Override PartName="/ppt/theme/themeOverride149.xml" ContentType="application/vnd.openxmlformats-officedocument.themeOverride+xml"/>
  <Override PartName="/ppt/charts/chart150.xml" ContentType="application/vnd.openxmlformats-officedocument.drawingml.chart+xml"/>
  <Override PartName="/ppt/charts/style150.xml" ContentType="application/vnd.ms-office.chartstyle+xml"/>
  <Override PartName="/ppt/charts/colors150.xml" ContentType="application/vnd.ms-office.chartcolorstyle+xml"/>
  <Override PartName="/ppt/theme/themeOverride150.xml" ContentType="application/vnd.openxmlformats-officedocument.themeOverride+xml"/>
  <Override PartName="/ppt/charts/chart151.xml" ContentType="application/vnd.openxmlformats-officedocument.drawingml.chart+xml"/>
  <Override PartName="/ppt/charts/style151.xml" ContentType="application/vnd.ms-office.chartstyle+xml"/>
  <Override PartName="/ppt/charts/colors151.xml" ContentType="application/vnd.ms-office.chartcolorstyle+xml"/>
  <Override PartName="/ppt/theme/themeOverride151.xml" ContentType="application/vnd.openxmlformats-officedocument.themeOverride+xml"/>
  <Override PartName="/ppt/charts/chart152.xml" ContentType="application/vnd.openxmlformats-officedocument.drawingml.chart+xml"/>
  <Override PartName="/ppt/charts/style152.xml" ContentType="application/vnd.ms-office.chartstyle+xml"/>
  <Override PartName="/ppt/charts/colors152.xml" ContentType="application/vnd.ms-office.chartcolorstyle+xml"/>
  <Override PartName="/ppt/theme/themeOverride152.xml" ContentType="application/vnd.openxmlformats-officedocument.themeOverride+xml"/>
  <Override PartName="/ppt/charts/chart153.xml" ContentType="application/vnd.openxmlformats-officedocument.drawingml.chart+xml"/>
  <Override PartName="/ppt/charts/style153.xml" ContentType="application/vnd.ms-office.chartstyle+xml"/>
  <Override PartName="/ppt/charts/colors153.xml" ContentType="application/vnd.ms-office.chartcolorstyle+xml"/>
  <Override PartName="/ppt/theme/themeOverride153.xml" ContentType="application/vnd.openxmlformats-officedocument.themeOverride+xml"/>
  <Override PartName="/ppt/charts/chart154.xml" ContentType="application/vnd.openxmlformats-officedocument.drawingml.chart+xml"/>
  <Override PartName="/ppt/charts/style154.xml" ContentType="application/vnd.ms-office.chartstyle+xml"/>
  <Override PartName="/ppt/charts/colors154.xml" ContentType="application/vnd.ms-office.chartcolorstyle+xml"/>
  <Override PartName="/ppt/theme/themeOverride154.xml" ContentType="application/vnd.openxmlformats-officedocument.themeOverride+xml"/>
  <Override PartName="/ppt/charts/chart155.xml" ContentType="application/vnd.openxmlformats-officedocument.drawingml.chart+xml"/>
  <Override PartName="/ppt/charts/style155.xml" ContentType="application/vnd.ms-office.chartstyle+xml"/>
  <Override PartName="/ppt/charts/colors155.xml" ContentType="application/vnd.ms-office.chartcolorstyle+xml"/>
  <Override PartName="/ppt/theme/themeOverride155.xml" ContentType="application/vnd.openxmlformats-officedocument.themeOverride+xml"/>
  <Override PartName="/ppt/charts/chart156.xml" ContentType="application/vnd.openxmlformats-officedocument.drawingml.chart+xml"/>
  <Override PartName="/ppt/charts/style156.xml" ContentType="application/vnd.ms-office.chartstyle+xml"/>
  <Override PartName="/ppt/charts/colors156.xml" ContentType="application/vnd.ms-office.chartcolorstyle+xml"/>
  <Override PartName="/ppt/theme/themeOverride156.xml" ContentType="application/vnd.openxmlformats-officedocument.themeOverride+xml"/>
  <Override PartName="/ppt/charts/chart157.xml" ContentType="application/vnd.openxmlformats-officedocument.drawingml.chart+xml"/>
  <Override PartName="/ppt/charts/style157.xml" ContentType="application/vnd.ms-office.chartstyle+xml"/>
  <Override PartName="/ppt/charts/colors157.xml" ContentType="application/vnd.ms-office.chartcolorstyle+xml"/>
  <Override PartName="/ppt/theme/themeOverride157.xml" ContentType="application/vnd.openxmlformats-officedocument.themeOverride+xml"/>
  <Override PartName="/ppt/charts/chart158.xml" ContentType="application/vnd.openxmlformats-officedocument.drawingml.chart+xml"/>
  <Override PartName="/ppt/charts/style158.xml" ContentType="application/vnd.ms-office.chartstyle+xml"/>
  <Override PartName="/ppt/charts/colors158.xml" ContentType="application/vnd.ms-office.chartcolorstyle+xml"/>
  <Override PartName="/ppt/theme/themeOverride158.xml" ContentType="application/vnd.openxmlformats-officedocument.themeOverride+xml"/>
  <Override PartName="/ppt/charts/chart159.xml" ContentType="application/vnd.openxmlformats-officedocument.drawingml.chart+xml"/>
  <Override PartName="/ppt/charts/style159.xml" ContentType="application/vnd.ms-office.chartstyle+xml"/>
  <Override PartName="/ppt/charts/colors159.xml" ContentType="application/vnd.ms-office.chartcolorstyle+xml"/>
  <Override PartName="/ppt/theme/themeOverride159.xml" ContentType="application/vnd.openxmlformats-officedocument.themeOverride+xml"/>
  <Override PartName="/ppt/charts/chart160.xml" ContentType="application/vnd.openxmlformats-officedocument.drawingml.chart+xml"/>
  <Override PartName="/ppt/charts/style160.xml" ContentType="application/vnd.ms-office.chartstyle+xml"/>
  <Override PartName="/ppt/charts/colors160.xml" ContentType="application/vnd.ms-office.chartcolorstyle+xml"/>
  <Override PartName="/ppt/theme/themeOverride160.xml" ContentType="application/vnd.openxmlformats-officedocument.themeOverride+xml"/>
  <Override PartName="/ppt/charts/chart161.xml" ContentType="application/vnd.openxmlformats-officedocument.drawingml.chart+xml"/>
  <Override PartName="/ppt/charts/style161.xml" ContentType="application/vnd.ms-office.chartstyle+xml"/>
  <Override PartName="/ppt/charts/colors161.xml" ContentType="application/vnd.ms-office.chartcolorstyle+xml"/>
  <Override PartName="/ppt/theme/themeOverride161.xml" ContentType="application/vnd.openxmlformats-officedocument.themeOverride+xml"/>
  <Override PartName="/ppt/charts/chart162.xml" ContentType="application/vnd.openxmlformats-officedocument.drawingml.chart+xml"/>
  <Override PartName="/ppt/charts/style162.xml" ContentType="application/vnd.ms-office.chartstyle+xml"/>
  <Override PartName="/ppt/charts/colors162.xml" ContentType="application/vnd.ms-office.chartcolorstyle+xml"/>
  <Override PartName="/ppt/theme/themeOverride162.xml" ContentType="application/vnd.openxmlformats-officedocument.themeOverride+xml"/>
  <Override PartName="/ppt/charts/chart163.xml" ContentType="application/vnd.openxmlformats-officedocument.drawingml.chart+xml"/>
  <Override PartName="/ppt/charts/style163.xml" ContentType="application/vnd.ms-office.chartstyle+xml"/>
  <Override PartName="/ppt/charts/colors163.xml" ContentType="application/vnd.ms-office.chartcolorstyle+xml"/>
  <Override PartName="/ppt/theme/themeOverride163.xml" ContentType="application/vnd.openxmlformats-officedocument.themeOverride+xml"/>
  <Override PartName="/ppt/charts/chart164.xml" ContentType="application/vnd.openxmlformats-officedocument.drawingml.chart+xml"/>
  <Override PartName="/ppt/charts/style164.xml" ContentType="application/vnd.ms-office.chartstyle+xml"/>
  <Override PartName="/ppt/charts/colors164.xml" ContentType="application/vnd.ms-office.chartcolorstyle+xml"/>
  <Override PartName="/ppt/theme/themeOverride164.xml" ContentType="application/vnd.openxmlformats-officedocument.themeOverride+xml"/>
  <Override PartName="/ppt/charts/chart165.xml" ContentType="application/vnd.openxmlformats-officedocument.drawingml.chart+xml"/>
  <Override PartName="/ppt/charts/style165.xml" ContentType="application/vnd.ms-office.chartstyle+xml"/>
  <Override PartName="/ppt/charts/colors165.xml" ContentType="application/vnd.ms-office.chartcolorstyle+xml"/>
  <Override PartName="/ppt/theme/themeOverride165.xml" ContentType="application/vnd.openxmlformats-officedocument.themeOverride+xml"/>
  <Override PartName="/ppt/charts/chart166.xml" ContentType="application/vnd.openxmlformats-officedocument.drawingml.chart+xml"/>
  <Override PartName="/ppt/charts/style166.xml" ContentType="application/vnd.ms-office.chartstyle+xml"/>
  <Override PartName="/ppt/charts/colors166.xml" ContentType="application/vnd.ms-office.chartcolorstyle+xml"/>
  <Override PartName="/ppt/theme/themeOverride166.xml" ContentType="application/vnd.openxmlformats-officedocument.themeOverride+xml"/>
  <Override PartName="/ppt/charts/chart167.xml" ContentType="application/vnd.openxmlformats-officedocument.drawingml.chart+xml"/>
  <Override PartName="/ppt/charts/style167.xml" ContentType="application/vnd.ms-office.chartstyle+xml"/>
  <Override PartName="/ppt/charts/colors167.xml" ContentType="application/vnd.ms-office.chartcolorstyle+xml"/>
  <Override PartName="/ppt/theme/themeOverride167.xml" ContentType="application/vnd.openxmlformats-officedocument.themeOverride+xml"/>
  <Override PartName="/ppt/charts/chart168.xml" ContentType="application/vnd.openxmlformats-officedocument.drawingml.chart+xml"/>
  <Override PartName="/ppt/charts/style168.xml" ContentType="application/vnd.ms-office.chartstyle+xml"/>
  <Override PartName="/ppt/charts/colors168.xml" ContentType="application/vnd.ms-office.chartcolorstyle+xml"/>
  <Override PartName="/ppt/theme/themeOverride168.xml" ContentType="application/vnd.openxmlformats-officedocument.themeOverride+xml"/>
  <Override PartName="/ppt/charts/chart169.xml" ContentType="application/vnd.openxmlformats-officedocument.drawingml.chart+xml"/>
  <Override PartName="/ppt/charts/style169.xml" ContentType="application/vnd.ms-office.chartstyle+xml"/>
  <Override PartName="/ppt/charts/colors169.xml" ContentType="application/vnd.ms-office.chartcolorstyle+xml"/>
  <Override PartName="/ppt/theme/themeOverride169.xml" ContentType="application/vnd.openxmlformats-officedocument.themeOverride+xml"/>
  <Override PartName="/ppt/charts/chart170.xml" ContentType="application/vnd.openxmlformats-officedocument.drawingml.chart+xml"/>
  <Override PartName="/ppt/charts/style170.xml" ContentType="application/vnd.ms-office.chartstyle+xml"/>
  <Override PartName="/ppt/charts/colors170.xml" ContentType="application/vnd.ms-office.chartcolorstyle+xml"/>
  <Override PartName="/ppt/theme/themeOverride170.xml" ContentType="application/vnd.openxmlformats-officedocument.themeOverride+xml"/>
  <Override PartName="/ppt/charts/chart171.xml" ContentType="application/vnd.openxmlformats-officedocument.drawingml.chart+xml"/>
  <Override PartName="/ppt/charts/style171.xml" ContentType="application/vnd.ms-office.chartstyle+xml"/>
  <Override PartName="/ppt/charts/colors171.xml" ContentType="application/vnd.ms-office.chartcolorstyle+xml"/>
  <Override PartName="/ppt/theme/themeOverride171.xml" ContentType="application/vnd.openxmlformats-officedocument.themeOverride+xml"/>
  <Override PartName="/ppt/charts/chart172.xml" ContentType="application/vnd.openxmlformats-officedocument.drawingml.chart+xml"/>
  <Override PartName="/ppt/charts/style172.xml" ContentType="application/vnd.ms-office.chartstyle+xml"/>
  <Override PartName="/ppt/charts/colors172.xml" ContentType="application/vnd.ms-office.chartcolorstyle+xml"/>
  <Override PartName="/ppt/theme/themeOverride172.xml" ContentType="application/vnd.openxmlformats-officedocument.themeOverride+xml"/>
  <Override PartName="/ppt/charts/chart173.xml" ContentType="application/vnd.openxmlformats-officedocument.drawingml.chart+xml"/>
  <Override PartName="/ppt/charts/style173.xml" ContentType="application/vnd.ms-office.chartstyle+xml"/>
  <Override PartName="/ppt/charts/colors173.xml" ContentType="application/vnd.ms-office.chartcolorstyle+xml"/>
  <Override PartName="/ppt/theme/themeOverride173.xml" ContentType="application/vnd.openxmlformats-officedocument.themeOverride+xml"/>
  <Override PartName="/ppt/charts/chart174.xml" ContentType="application/vnd.openxmlformats-officedocument.drawingml.chart+xml"/>
  <Override PartName="/ppt/charts/style174.xml" ContentType="application/vnd.ms-office.chartstyle+xml"/>
  <Override PartName="/ppt/charts/colors174.xml" ContentType="application/vnd.ms-office.chartcolorstyle+xml"/>
  <Override PartName="/ppt/theme/themeOverride174.xml" ContentType="application/vnd.openxmlformats-officedocument.themeOverride+xml"/>
  <Override PartName="/ppt/charts/chart175.xml" ContentType="application/vnd.openxmlformats-officedocument.drawingml.chart+xml"/>
  <Override PartName="/ppt/charts/style175.xml" ContentType="application/vnd.ms-office.chartstyle+xml"/>
  <Override PartName="/ppt/charts/colors175.xml" ContentType="application/vnd.ms-office.chartcolorstyle+xml"/>
  <Override PartName="/ppt/theme/themeOverride175.xml" ContentType="application/vnd.openxmlformats-officedocument.themeOverride+xml"/>
  <Override PartName="/ppt/charts/chart176.xml" ContentType="application/vnd.openxmlformats-officedocument.drawingml.chart+xml"/>
  <Override PartName="/ppt/charts/style176.xml" ContentType="application/vnd.ms-office.chartstyle+xml"/>
  <Override PartName="/ppt/charts/colors176.xml" ContentType="application/vnd.ms-office.chartcolorstyle+xml"/>
  <Override PartName="/ppt/theme/themeOverride176.xml" ContentType="application/vnd.openxmlformats-officedocument.themeOverride+xml"/>
  <Override PartName="/ppt/charts/chart177.xml" ContentType="application/vnd.openxmlformats-officedocument.drawingml.chart+xml"/>
  <Override PartName="/ppt/charts/style177.xml" ContentType="application/vnd.ms-office.chartstyle+xml"/>
  <Override PartName="/ppt/charts/colors177.xml" ContentType="application/vnd.ms-office.chartcolorstyle+xml"/>
  <Override PartName="/ppt/theme/themeOverride177.xml" ContentType="application/vnd.openxmlformats-officedocument.themeOverride+xml"/>
  <Override PartName="/ppt/charts/chart178.xml" ContentType="application/vnd.openxmlformats-officedocument.drawingml.chart+xml"/>
  <Override PartName="/ppt/charts/style178.xml" ContentType="application/vnd.ms-office.chartstyle+xml"/>
  <Override PartName="/ppt/charts/colors178.xml" ContentType="application/vnd.ms-office.chartcolorstyle+xml"/>
  <Override PartName="/ppt/theme/themeOverride178.xml" ContentType="application/vnd.openxmlformats-officedocument.themeOverride+xml"/>
  <Override PartName="/ppt/charts/chart179.xml" ContentType="application/vnd.openxmlformats-officedocument.drawingml.chart+xml"/>
  <Override PartName="/ppt/charts/style179.xml" ContentType="application/vnd.ms-office.chartstyle+xml"/>
  <Override PartName="/ppt/charts/colors179.xml" ContentType="application/vnd.ms-office.chartcolorstyle+xml"/>
  <Override PartName="/ppt/theme/themeOverride179.xml" ContentType="application/vnd.openxmlformats-officedocument.themeOverride+xml"/>
  <Override PartName="/ppt/charts/chart180.xml" ContentType="application/vnd.openxmlformats-officedocument.drawingml.chart+xml"/>
  <Override PartName="/ppt/charts/style180.xml" ContentType="application/vnd.ms-office.chartstyle+xml"/>
  <Override PartName="/ppt/charts/colors180.xml" ContentType="application/vnd.ms-office.chartcolorstyle+xml"/>
  <Override PartName="/ppt/theme/themeOverride180.xml" ContentType="application/vnd.openxmlformats-officedocument.themeOverride+xml"/>
  <Override PartName="/ppt/charts/chart181.xml" ContentType="application/vnd.openxmlformats-officedocument.drawingml.chart+xml"/>
  <Override PartName="/ppt/charts/style181.xml" ContentType="application/vnd.ms-office.chartstyle+xml"/>
  <Override PartName="/ppt/charts/colors181.xml" ContentType="application/vnd.ms-office.chartcolorstyle+xml"/>
  <Override PartName="/ppt/theme/themeOverride181.xml" ContentType="application/vnd.openxmlformats-officedocument.themeOverride+xml"/>
  <Override PartName="/ppt/charts/chart182.xml" ContentType="application/vnd.openxmlformats-officedocument.drawingml.chart+xml"/>
  <Override PartName="/ppt/charts/style182.xml" ContentType="application/vnd.ms-office.chartstyle+xml"/>
  <Override PartName="/ppt/charts/colors182.xml" ContentType="application/vnd.ms-office.chartcolorstyle+xml"/>
  <Override PartName="/ppt/theme/themeOverride182.xml" ContentType="application/vnd.openxmlformats-officedocument.themeOverride+xml"/>
  <Override PartName="/ppt/charts/chart183.xml" ContentType="application/vnd.openxmlformats-officedocument.drawingml.chart+xml"/>
  <Override PartName="/ppt/charts/style183.xml" ContentType="application/vnd.ms-office.chartstyle+xml"/>
  <Override PartName="/ppt/charts/colors183.xml" ContentType="application/vnd.ms-office.chartcolorstyle+xml"/>
  <Override PartName="/ppt/theme/themeOverride183.xml" ContentType="application/vnd.openxmlformats-officedocument.themeOverride+xml"/>
  <Override PartName="/ppt/charts/chart184.xml" ContentType="application/vnd.openxmlformats-officedocument.drawingml.chart+xml"/>
  <Override PartName="/ppt/charts/style184.xml" ContentType="application/vnd.ms-office.chartstyle+xml"/>
  <Override PartName="/ppt/charts/colors184.xml" ContentType="application/vnd.ms-office.chartcolorstyle+xml"/>
  <Override PartName="/ppt/theme/themeOverride184.xml" ContentType="application/vnd.openxmlformats-officedocument.themeOverride+xml"/>
  <Override PartName="/ppt/charts/chart185.xml" ContentType="application/vnd.openxmlformats-officedocument.drawingml.chart+xml"/>
  <Override PartName="/ppt/charts/style185.xml" ContentType="application/vnd.ms-office.chartstyle+xml"/>
  <Override PartName="/ppt/charts/colors185.xml" ContentType="application/vnd.ms-office.chartcolorstyle+xml"/>
  <Override PartName="/ppt/theme/themeOverride185.xml" ContentType="application/vnd.openxmlformats-officedocument.themeOverride+xml"/>
  <Override PartName="/ppt/charts/chart186.xml" ContentType="application/vnd.openxmlformats-officedocument.drawingml.chart+xml"/>
  <Override PartName="/ppt/charts/style186.xml" ContentType="application/vnd.ms-office.chartstyle+xml"/>
  <Override PartName="/ppt/charts/colors186.xml" ContentType="application/vnd.ms-office.chartcolorstyle+xml"/>
  <Override PartName="/ppt/theme/themeOverride186.xml" ContentType="application/vnd.openxmlformats-officedocument.themeOverride+xml"/>
  <Override PartName="/ppt/charts/chart187.xml" ContentType="application/vnd.openxmlformats-officedocument.drawingml.chart+xml"/>
  <Override PartName="/ppt/charts/style187.xml" ContentType="application/vnd.ms-office.chartstyle+xml"/>
  <Override PartName="/ppt/charts/colors187.xml" ContentType="application/vnd.ms-office.chartcolorstyle+xml"/>
  <Override PartName="/ppt/theme/themeOverride187.xml" ContentType="application/vnd.openxmlformats-officedocument.themeOverride+xml"/>
  <Override PartName="/ppt/charts/chart188.xml" ContentType="application/vnd.openxmlformats-officedocument.drawingml.chart+xml"/>
  <Override PartName="/ppt/charts/style188.xml" ContentType="application/vnd.ms-office.chartstyle+xml"/>
  <Override PartName="/ppt/charts/colors188.xml" ContentType="application/vnd.ms-office.chartcolorstyle+xml"/>
  <Override PartName="/ppt/theme/themeOverride188.xml" ContentType="application/vnd.openxmlformats-officedocument.themeOverride+xml"/>
  <Override PartName="/ppt/charts/chart189.xml" ContentType="application/vnd.openxmlformats-officedocument.drawingml.chart+xml"/>
  <Override PartName="/ppt/charts/style189.xml" ContentType="application/vnd.ms-office.chartstyle+xml"/>
  <Override PartName="/ppt/charts/colors189.xml" ContentType="application/vnd.ms-office.chartcolorstyle+xml"/>
  <Override PartName="/ppt/theme/themeOverride189.xml" ContentType="application/vnd.openxmlformats-officedocument.themeOverride+xml"/>
  <Override PartName="/ppt/charts/chart190.xml" ContentType="application/vnd.openxmlformats-officedocument.drawingml.chart+xml"/>
  <Override PartName="/ppt/charts/style190.xml" ContentType="application/vnd.ms-office.chartstyle+xml"/>
  <Override PartName="/ppt/charts/colors190.xml" ContentType="application/vnd.ms-office.chartcolorstyle+xml"/>
  <Override PartName="/ppt/theme/themeOverride190.xml" ContentType="application/vnd.openxmlformats-officedocument.themeOverride+xml"/>
  <Override PartName="/ppt/charts/chart191.xml" ContentType="application/vnd.openxmlformats-officedocument.drawingml.chart+xml"/>
  <Override PartName="/ppt/charts/style191.xml" ContentType="application/vnd.ms-office.chartstyle+xml"/>
  <Override PartName="/ppt/charts/colors191.xml" ContentType="application/vnd.ms-office.chartcolorstyle+xml"/>
  <Override PartName="/ppt/theme/themeOverride191.xml" ContentType="application/vnd.openxmlformats-officedocument.themeOverride+xml"/>
  <Override PartName="/ppt/charts/chart192.xml" ContentType="application/vnd.openxmlformats-officedocument.drawingml.chart+xml"/>
  <Override PartName="/ppt/charts/style192.xml" ContentType="application/vnd.ms-office.chartstyle+xml"/>
  <Override PartName="/ppt/charts/colors192.xml" ContentType="application/vnd.ms-office.chartcolorstyle+xml"/>
  <Override PartName="/ppt/theme/themeOverride192.xml" ContentType="application/vnd.openxmlformats-officedocument.themeOverride+xml"/>
  <Override PartName="/ppt/charts/chart193.xml" ContentType="application/vnd.openxmlformats-officedocument.drawingml.chart+xml"/>
  <Override PartName="/ppt/charts/style193.xml" ContentType="application/vnd.ms-office.chartstyle+xml"/>
  <Override PartName="/ppt/charts/colors193.xml" ContentType="application/vnd.ms-office.chartcolorstyle+xml"/>
  <Override PartName="/ppt/theme/themeOverride193.xml" ContentType="application/vnd.openxmlformats-officedocument.themeOverride+xml"/>
  <Override PartName="/ppt/charts/chart194.xml" ContentType="application/vnd.openxmlformats-officedocument.drawingml.chart+xml"/>
  <Override PartName="/ppt/charts/style194.xml" ContentType="application/vnd.ms-office.chartstyle+xml"/>
  <Override PartName="/ppt/charts/colors194.xml" ContentType="application/vnd.ms-office.chartcolorstyle+xml"/>
  <Override PartName="/ppt/theme/themeOverride194.xml" ContentType="application/vnd.openxmlformats-officedocument.themeOverride+xml"/>
  <Override PartName="/ppt/charts/chart195.xml" ContentType="application/vnd.openxmlformats-officedocument.drawingml.chart+xml"/>
  <Override PartName="/ppt/charts/style195.xml" ContentType="application/vnd.ms-office.chartstyle+xml"/>
  <Override PartName="/ppt/charts/colors195.xml" ContentType="application/vnd.ms-office.chartcolorstyle+xml"/>
  <Override PartName="/ppt/theme/themeOverride195.xml" ContentType="application/vnd.openxmlformats-officedocument.themeOverride+xml"/>
  <Override PartName="/ppt/charts/chart196.xml" ContentType="application/vnd.openxmlformats-officedocument.drawingml.chart+xml"/>
  <Override PartName="/ppt/charts/style196.xml" ContentType="application/vnd.ms-office.chartstyle+xml"/>
  <Override PartName="/ppt/charts/colors196.xml" ContentType="application/vnd.ms-office.chartcolorstyle+xml"/>
  <Override PartName="/ppt/theme/themeOverride196.xml" ContentType="application/vnd.openxmlformats-officedocument.themeOverride+xml"/>
  <Override PartName="/ppt/charts/chart197.xml" ContentType="application/vnd.openxmlformats-officedocument.drawingml.chart+xml"/>
  <Override PartName="/ppt/charts/style197.xml" ContentType="application/vnd.ms-office.chartstyle+xml"/>
  <Override PartName="/ppt/charts/colors197.xml" ContentType="application/vnd.ms-office.chartcolorstyle+xml"/>
  <Override PartName="/ppt/theme/themeOverride197.xml" ContentType="application/vnd.openxmlformats-officedocument.themeOverride+xml"/>
  <Override PartName="/ppt/charts/chart198.xml" ContentType="application/vnd.openxmlformats-officedocument.drawingml.chart+xml"/>
  <Override PartName="/ppt/charts/style198.xml" ContentType="application/vnd.ms-office.chartstyle+xml"/>
  <Override PartName="/ppt/charts/colors198.xml" ContentType="application/vnd.ms-office.chartcolorstyle+xml"/>
  <Override PartName="/ppt/theme/themeOverride198.xml" ContentType="application/vnd.openxmlformats-officedocument.themeOverride+xml"/>
  <Override PartName="/ppt/charts/chart199.xml" ContentType="application/vnd.openxmlformats-officedocument.drawingml.chart+xml"/>
  <Override PartName="/ppt/charts/style199.xml" ContentType="application/vnd.ms-office.chartstyle+xml"/>
  <Override PartName="/ppt/charts/colors199.xml" ContentType="application/vnd.ms-office.chartcolorstyle+xml"/>
  <Override PartName="/ppt/theme/themeOverride199.xml" ContentType="application/vnd.openxmlformats-officedocument.themeOverride+xml"/>
  <Override PartName="/ppt/charts/chart200.xml" ContentType="application/vnd.openxmlformats-officedocument.drawingml.chart+xml"/>
  <Override PartName="/ppt/charts/style200.xml" ContentType="application/vnd.ms-office.chartstyle+xml"/>
  <Override PartName="/ppt/charts/colors200.xml" ContentType="application/vnd.ms-office.chartcolorstyle+xml"/>
  <Override PartName="/ppt/theme/themeOverride200.xml" ContentType="application/vnd.openxmlformats-officedocument.themeOverride+xml"/>
  <Override PartName="/ppt/charts/chart201.xml" ContentType="application/vnd.openxmlformats-officedocument.drawingml.chart+xml"/>
  <Override PartName="/ppt/charts/style201.xml" ContentType="application/vnd.ms-office.chartstyle+xml"/>
  <Override PartName="/ppt/charts/colors201.xml" ContentType="application/vnd.ms-office.chartcolorstyle+xml"/>
  <Override PartName="/ppt/theme/themeOverride201.xml" ContentType="application/vnd.openxmlformats-officedocument.themeOverride+xml"/>
  <Override PartName="/ppt/charts/chart202.xml" ContentType="application/vnd.openxmlformats-officedocument.drawingml.chart+xml"/>
  <Override PartName="/ppt/charts/style202.xml" ContentType="application/vnd.ms-office.chartstyle+xml"/>
  <Override PartName="/ppt/charts/colors202.xml" ContentType="application/vnd.ms-office.chartcolorstyle+xml"/>
  <Override PartName="/ppt/theme/themeOverride202.xml" ContentType="application/vnd.openxmlformats-officedocument.themeOverride+xml"/>
  <Override PartName="/ppt/charts/chart203.xml" ContentType="application/vnd.openxmlformats-officedocument.drawingml.chart+xml"/>
  <Override PartName="/ppt/charts/style203.xml" ContentType="application/vnd.ms-office.chartstyle+xml"/>
  <Override PartName="/ppt/charts/colors203.xml" ContentType="application/vnd.ms-office.chartcolorstyle+xml"/>
  <Override PartName="/ppt/theme/themeOverride203.xml" ContentType="application/vnd.openxmlformats-officedocument.themeOverride+xml"/>
  <Override PartName="/ppt/charts/chart204.xml" ContentType="application/vnd.openxmlformats-officedocument.drawingml.chart+xml"/>
  <Override PartName="/ppt/charts/style204.xml" ContentType="application/vnd.ms-office.chartstyle+xml"/>
  <Override PartName="/ppt/charts/colors204.xml" ContentType="application/vnd.ms-office.chartcolorstyle+xml"/>
  <Override PartName="/ppt/theme/themeOverride204.xml" ContentType="application/vnd.openxmlformats-officedocument.themeOverride+xml"/>
  <Override PartName="/ppt/charts/chart205.xml" ContentType="application/vnd.openxmlformats-officedocument.drawingml.chart+xml"/>
  <Override PartName="/ppt/charts/style205.xml" ContentType="application/vnd.ms-office.chartstyle+xml"/>
  <Override PartName="/ppt/charts/colors205.xml" ContentType="application/vnd.ms-office.chartcolorstyle+xml"/>
  <Override PartName="/ppt/theme/themeOverride205.xml" ContentType="application/vnd.openxmlformats-officedocument.themeOverride+xml"/>
  <Override PartName="/ppt/charts/chart206.xml" ContentType="application/vnd.openxmlformats-officedocument.drawingml.chart+xml"/>
  <Override PartName="/ppt/charts/style206.xml" ContentType="application/vnd.ms-office.chartstyle+xml"/>
  <Override PartName="/ppt/charts/colors206.xml" ContentType="application/vnd.ms-office.chartcolorstyle+xml"/>
  <Override PartName="/ppt/theme/themeOverride206.xml" ContentType="application/vnd.openxmlformats-officedocument.themeOverride+xml"/>
  <Override PartName="/ppt/charts/chart207.xml" ContentType="application/vnd.openxmlformats-officedocument.drawingml.chart+xml"/>
  <Override PartName="/ppt/charts/style207.xml" ContentType="application/vnd.ms-office.chartstyle+xml"/>
  <Override PartName="/ppt/charts/colors207.xml" ContentType="application/vnd.ms-office.chartcolorstyle+xml"/>
  <Override PartName="/ppt/theme/themeOverride207.xml" ContentType="application/vnd.openxmlformats-officedocument.themeOverride+xml"/>
  <Override PartName="/ppt/charts/chart208.xml" ContentType="application/vnd.openxmlformats-officedocument.drawingml.chart+xml"/>
  <Override PartName="/ppt/charts/style208.xml" ContentType="application/vnd.ms-office.chartstyle+xml"/>
  <Override PartName="/ppt/charts/colors208.xml" ContentType="application/vnd.ms-office.chartcolorstyle+xml"/>
  <Override PartName="/ppt/theme/themeOverride208.xml" ContentType="application/vnd.openxmlformats-officedocument.themeOverride+xml"/>
  <Override PartName="/ppt/charts/chart209.xml" ContentType="application/vnd.openxmlformats-officedocument.drawingml.chart+xml"/>
  <Override PartName="/ppt/charts/style209.xml" ContentType="application/vnd.ms-office.chartstyle+xml"/>
  <Override PartName="/ppt/charts/colors209.xml" ContentType="application/vnd.ms-office.chartcolorstyle+xml"/>
  <Override PartName="/ppt/theme/themeOverride209.xml" ContentType="application/vnd.openxmlformats-officedocument.themeOverride+xml"/>
  <Override PartName="/ppt/charts/chart210.xml" ContentType="application/vnd.openxmlformats-officedocument.drawingml.chart+xml"/>
  <Override PartName="/ppt/charts/style210.xml" ContentType="application/vnd.ms-office.chartstyle+xml"/>
  <Override PartName="/ppt/charts/colors210.xml" ContentType="application/vnd.ms-office.chartcolorstyle+xml"/>
  <Override PartName="/ppt/theme/themeOverride210.xml" ContentType="application/vnd.openxmlformats-officedocument.themeOverride+xml"/>
  <Override PartName="/ppt/charts/chart211.xml" ContentType="application/vnd.openxmlformats-officedocument.drawingml.chart+xml"/>
  <Override PartName="/ppt/charts/style211.xml" ContentType="application/vnd.ms-office.chartstyle+xml"/>
  <Override PartName="/ppt/charts/colors211.xml" ContentType="application/vnd.ms-office.chartcolorstyle+xml"/>
  <Override PartName="/ppt/theme/themeOverride211.xml" ContentType="application/vnd.openxmlformats-officedocument.themeOverride+xml"/>
  <Override PartName="/ppt/charts/chart212.xml" ContentType="application/vnd.openxmlformats-officedocument.drawingml.chart+xml"/>
  <Override PartName="/ppt/charts/style212.xml" ContentType="application/vnd.ms-office.chartstyle+xml"/>
  <Override PartName="/ppt/charts/colors212.xml" ContentType="application/vnd.ms-office.chartcolorstyle+xml"/>
  <Override PartName="/ppt/theme/themeOverride212.xml" ContentType="application/vnd.openxmlformats-officedocument.themeOverride+xml"/>
  <Override PartName="/ppt/charts/chart213.xml" ContentType="application/vnd.openxmlformats-officedocument.drawingml.chart+xml"/>
  <Override PartName="/ppt/charts/style213.xml" ContentType="application/vnd.ms-office.chartstyle+xml"/>
  <Override PartName="/ppt/charts/colors213.xml" ContentType="application/vnd.ms-office.chartcolorstyle+xml"/>
  <Override PartName="/ppt/theme/themeOverride213.xml" ContentType="application/vnd.openxmlformats-officedocument.themeOverride+xml"/>
  <Override PartName="/ppt/charts/chart214.xml" ContentType="application/vnd.openxmlformats-officedocument.drawingml.chart+xml"/>
  <Override PartName="/ppt/charts/style214.xml" ContentType="application/vnd.ms-office.chartstyle+xml"/>
  <Override PartName="/ppt/charts/colors214.xml" ContentType="application/vnd.ms-office.chartcolorstyle+xml"/>
  <Override PartName="/ppt/theme/themeOverride214.xml" ContentType="application/vnd.openxmlformats-officedocument.themeOverride+xml"/>
  <Override PartName="/ppt/charts/chart215.xml" ContentType="application/vnd.openxmlformats-officedocument.drawingml.chart+xml"/>
  <Override PartName="/ppt/charts/style215.xml" ContentType="application/vnd.ms-office.chartstyle+xml"/>
  <Override PartName="/ppt/charts/colors215.xml" ContentType="application/vnd.ms-office.chartcolorstyle+xml"/>
  <Override PartName="/ppt/theme/themeOverride215.xml" ContentType="application/vnd.openxmlformats-officedocument.themeOverride+xml"/>
  <Override PartName="/ppt/charts/chart216.xml" ContentType="application/vnd.openxmlformats-officedocument.drawingml.chart+xml"/>
  <Override PartName="/ppt/charts/style216.xml" ContentType="application/vnd.ms-office.chartstyle+xml"/>
  <Override PartName="/ppt/charts/colors216.xml" ContentType="application/vnd.ms-office.chartcolorstyle+xml"/>
  <Override PartName="/ppt/theme/themeOverride216.xml" ContentType="application/vnd.openxmlformats-officedocument.themeOverride+xml"/>
  <Override PartName="/ppt/charts/chart217.xml" ContentType="application/vnd.openxmlformats-officedocument.drawingml.chart+xml"/>
  <Override PartName="/ppt/charts/style217.xml" ContentType="application/vnd.ms-office.chartstyle+xml"/>
  <Override PartName="/ppt/charts/colors217.xml" ContentType="application/vnd.ms-office.chartcolorstyle+xml"/>
  <Override PartName="/ppt/theme/themeOverride217.xml" ContentType="application/vnd.openxmlformats-officedocument.themeOverride+xml"/>
  <Override PartName="/ppt/charts/chart218.xml" ContentType="application/vnd.openxmlformats-officedocument.drawingml.chart+xml"/>
  <Override PartName="/ppt/charts/style218.xml" ContentType="application/vnd.ms-office.chartstyle+xml"/>
  <Override PartName="/ppt/charts/colors218.xml" ContentType="application/vnd.ms-office.chartcolorstyle+xml"/>
  <Override PartName="/ppt/theme/themeOverride218.xml" ContentType="application/vnd.openxmlformats-officedocument.themeOverride+xml"/>
  <Override PartName="/ppt/charts/chart219.xml" ContentType="application/vnd.openxmlformats-officedocument.drawingml.chart+xml"/>
  <Override PartName="/ppt/charts/style219.xml" ContentType="application/vnd.ms-office.chartstyle+xml"/>
  <Override PartName="/ppt/charts/colors219.xml" ContentType="application/vnd.ms-office.chartcolorstyle+xml"/>
  <Override PartName="/ppt/theme/themeOverride219.xml" ContentType="application/vnd.openxmlformats-officedocument.themeOverride+xml"/>
  <Override PartName="/ppt/charts/chart220.xml" ContentType="application/vnd.openxmlformats-officedocument.drawingml.chart+xml"/>
  <Override PartName="/ppt/charts/style220.xml" ContentType="application/vnd.ms-office.chartstyle+xml"/>
  <Override PartName="/ppt/charts/colors220.xml" ContentType="application/vnd.ms-office.chartcolorstyle+xml"/>
  <Override PartName="/ppt/theme/themeOverride220.xml" ContentType="application/vnd.openxmlformats-officedocument.themeOverride+xml"/>
  <Override PartName="/ppt/charts/chart221.xml" ContentType="application/vnd.openxmlformats-officedocument.drawingml.chart+xml"/>
  <Override PartName="/ppt/charts/style221.xml" ContentType="application/vnd.ms-office.chartstyle+xml"/>
  <Override PartName="/ppt/charts/colors221.xml" ContentType="application/vnd.ms-office.chartcolorstyle+xml"/>
  <Override PartName="/ppt/theme/themeOverride221.xml" ContentType="application/vnd.openxmlformats-officedocument.themeOverride+xml"/>
  <Override PartName="/ppt/charts/chart222.xml" ContentType="application/vnd.openxmlformats-officedocument.drawingml.chart+xml"/>
  <Override PartName="/ppt/charts/style222.xml" ContentType="application/vnd.ms-office.chartstyle+xml"/>
  <Override PartName="/ppt/charts/colors222.xml" ContentType="application/vnd.ms-office.chartcolorstyle+xml"/>
  <Override PartName="/ppt/theme/themeOverride222.xml" ContentType="application/vnd.openxmlformats-officedocument.themeOverride+xml"/>
  <Override PartName="/ppt/charts/chart223.xml" ContentType="application/vnd.openxmlformats-officedocument.drawingml.chart+xml"/>
  <Override PartName="/ppt/charts/style223.xml" ContentType="application/vnd.ms-office.chartstyle+xml"/>
  <Override PartName="/ppt/charts/colors223.xml" ContentType="application/vnd.ms-office.chartcolorstyle+xml"/>
  <Override PartName="/ppt/theme/themeOverride223.xml" ContentType="application/vnd.openxmlformats-officedocument.themeOverride+xml"/>
  <Override PartName="/ppt/charts/chart224.xml" ContentType="application/vnd.openxmlformats-officedocument.drawingml.chart+xml"/>
  <Override PartName="/ppt/charts/style224.xml" ContentType="application/vnd.ms-office.chartstyle+xml"/>
  <Override PartName="/ppt/charts/colors224.xml" ContentType="application/vnd.ms-office.chartcolorstyle+xml"/>
  <Override PartName="/ppt/theme/themeOverride224.xml" ContentType="application/vnd.openxmlformats-officedocument.themeOverride+xml"/>
  <Override PartName="/ppt/charts/chart225.xml" ContentType="application/vnd.openxmlformats-officedocument.drawingml.chart+xml"/>
  <Override PartName="/ppt/charts/style225.xml" ContentType="application/vnd.ms-office.chartstyle+xml"/>
  <Override PartName="/ppt/charts/colors225.xml" ContentType="application/vnd.ms-office.chartcolorstyle+xml"/>
  <Override PartName="/ppt/theme/themeOverride225.xml" ContentType="application/vnd.openxmlformats-officedocument.themeOverride+xml"/>
  <Override PartName="/ppt/charts/chart226.xml" ContentType="application/vnd.openxmlformats-officedocument.drawingml.chart+xml"/>
  <Override PartName="/ppt/charts/style226.xml" ContentType="application/vnd.ms-office.chartstyle+xml"/>
  <Override PartName="/ppt/charts/colors226.xml" ContentType="application/vnd.ms-office.chartcolorstyle+xml"/>
  <Override PartName="/ppt/theme/themeOverride226.xml" ContentType="application/vnd.openxmlformats-officedocument.themeOverride+xml"/>
  <Override PartName="/ppt/charts/chart227.xml" ContentType="application/vnd.openxmlformats-officedocument.drawingml.chart+xml"/>
  <Override PartName="/ppt/charts/style227.xml" ContentType="application/vnd.ms-office.chartstyle+xml"/>
  <Override PartName="/ppt/charts/colors227.xml" ContentType="application/vnd.ms-office.chartcolorstyle+xml"/>
  <Override PartName="/ppt/theme/themeOverride227.xml" ContentType="application/vnd.openxmlformats-officedocument.themeOverride+xml"/>
  <Override PartName="/ppt/charts/chart228.xml" ContentType="application/vnd.openxmlformats-officedocument.drawingml.chart+xml"/>
  <Override PartName="/ppt/charts/style228.xml" ContentType="application/vnd.ms-office.chartstyle+xml"/>
  <Override PartName="/ppt/charts/colors228.xml" ContentType="application/vnd.ms-office.chartcolorstyle+xml"/>
  <Override PartName="/ppt/theme/themeOverride228.xml" ContentType="application/vnd.openxmlformats-officedocument.themeOverride+xml"/>
  <Override PartName="/ppt/charts/chart229.xml" ContentType="application/vnd.openxmlformats-officedocument.drawingml.chart+xml"/>
  <Override PartName="/ppt/charts/style229.xml" ContentType="application/vnd.ms-office.chartstyle+xml"/>
  <Override PartName="/ppt/charts/colors229.xml" ContentType="application/vnd.ms-office.chartcolorstyle+xml"/>
  <Override PartName="/ppt/theme/themeOverride229.xml" ContentType="application/vnd.openxmlformats-officedocument.themeOverride+xml"/>
  <Override PartName="/ppt/charts/chart230.xml" ContentType="application/vnd.openxmlformats-officedocument.drawingml.chart+xml"/>
  <Override PartName="/ppt/charts/style230.xml" ContentType="application/vnd.ms-office.chartstyle+xml"/>
  <Override PartName="/ppt/charts/colors230.xml" ContentType="application/vnd.ms-office.chartcolorstyle+xml"/>
  <Override PartName="/ppt/theme/themeOverride230.xml" ContentType="application/vnd.openxmlformats-officedocument.themeOverride+xml"/>
  <Override PartName="/ppt/charts/chart231.xml" ContentType="application/vnd.openxmlformats-officedocument.drawingml.chart+xml"/>
  <Override PartName="/ppt/charts/style231.xml" ContentType="application/vnd.ms-office.chartstyle+xml"/>
  <Override PartName="/ppt/charts/colors231.xml" ContentType="application/vnd.ms-office.chartcolorstyle+xml"/>
  <Override PartName="/ppt/theme/themeOverride231.xml" ContentType="application/vnd.openxmlformats-officedocument.themeOverride+xml"/>
  <Override PartName="/ppt/charts/chart232.xml" ContentType="application/vnd.openxmlformats-officedocument.drawingml.chart+xml"/>
  <Override PartName="/ppt/charts/style232.xml" ContentType="application/vnd.ms-office.chartstyle+xml"/>
  <Override PartName="/ppt/charts/colors232.xml" ContentType="application/vnd.ms-office.chartcolorstyle+xml"/>
  <Override PartName="/ppt/theme/themeOverride232.xml" ContentType="application/vnd.openxmlformats-officedocument.themeOverride+xml"/>
  <Override PartName="/ppt/charts/chart233.xml" ContentType="application/vnd.openxmlformats-officedocument.drawingml.chart+xml"/>
  <Override PartName="/ppt/charts/style233.xml" ContentType="application/vnd.ms-office.chartstyle+xml"/>
  <Override PartName="/ppt/charts/colors233.xml" ContentType="application/vnd.ms-office.chartcolorstyle+xml"/>
  <Override PartName="/ppt/theme/themeOverride233.xml" ContentType="application/vnd.openxmlformats-officedocument.themeOverride+xml"/>
  <Override PartName="/ppt/charts/chart234.xml" ContentType="application/vnd.openxmlformats-officedocument.drawingml.chart+xml"/>
  <Override PartName="/ppt/charts/style234.xml" ContentType="application/vnd.ms-office.chartstyle+xml"/>
  <Override PartName="/ppt/charts/colors234.xml" ContentType="application/vnd.ms-office.chartcolorstyle+xml"/>
  <Override PartName="/ppt/theme/themeOverride234.xml" ContentType="application/vnd.openxmlformats-officedocument.themeOverride+xml"/>
  <Override PartName="/ppt/charts/chart235.xml" ContentType="application/vnd.openxmlformats-officedocument.drawingml.chart+xml"/>
  <Override PartName="/ppt/charts/style235.xml" ContentType="application/vnd.ms-office.chartstyle+xml"/>
  <Override PartName="/ppt/charts/colors235.xml" ContentType="application/vnd.ms-office.chartcolorstyle+xml"/>
  <Override PartName="/ppt/theme/themeOverride235.xml" ContentType="application/vnd.openxmlformats-officedocument.themeOverride+xml"/>
  <Override PartName="/ppt/charts/chart236.xml" ContentType="application/vnd.openxmlformats-officedocument.drawingml.chart+xml"/>
  <Override PartName="/ppt/charts/style236.xml" ContentType="application/vnd.ms-office.chartstyle+xml"/>
  <Override PartName="/ppt/charts/colors236.xml" ContentType="application/vnd.ms-office.chartcolorstyle+xml"/>
  <Override PartName="/ppt/theme/themeOverride236.xml" ContentType="application/vnd.openxmlformats-officedocument.themeOverride+xml"/>
  <Override PartName="/ppt/charts/chart237.xml" ContentType="application/vnd.openxmlformats-officedocument.drawingml.chart+xml"/>
  <Override PartName="/ppt/charts/style237.xml" ContentType="application/vnd.ms-office.chartstyle+xml"/>
  <Override PartName="/ppt/charts/colors237.xml" ContentType="application/vnd.ms-office.chartcolorstyle+xml"/>
  <Override PartName="/ppt/theme/themeOverride237.xml" ContentType="application/vnd.openxmlformats-officedocument.themeOverride+xml"/>
  <Override PartName="/ppt/charts/chart238.xml" ContentType="application/vnd.openxmlformats-officedocument.drawingml.chart+xml"/>
  <Override PartName="/ppt/charts/style238.xml" ContentType="application/vnd.ms-office.chartstyle+xml"/>
  <Override PartName="/ppt/charts/colors238.xml" ContentType="application/vnd.ms-office.chartcolorstyle+xml"/>
  <Override PartName="/ppt/theme/themeOverride238.xml" ContentType="application/vnd.openxmlformats-officedocument.themeOverride+xml"/>
  <Override PartName="/ppt/charts/chart239.xml" ContentType="application/vnd.openxmlformats-officedocument.drawingml.chart+xml"/>
  <Override PartName="/ppt/charts/style239.xml" ContentType="application/vnd.ms-office.chartstyle+xml"/>
  <Override PartName="/ppt/charts/colors239.xml" ContentType="application/vnd.ms-office.chartcolorstyle+xml"/>
  <Override PartName="/ppt/theme/themeOverride239.xml" ContentType="application/vnd.openxmlformats-officedocument.themeOverride+xml"/>
  <Override PartName="/ppt/charts/chart240.xml" ContentType="application/vnd.openxmlformats-officedocument.drawingml.chart+xml"/>
  <Override PartName="/ppt/charts/style240.xml" ContentType="application/vnd.ms-office.chartstyle+xml"/>
  <Override PartName="/ppt/charts/colors240.xml" ContentType="application/vnd.ms-office.chartcolorstyle+xml"/>
  <Override PartName="/ppt/theme/themeOverride240.xml" ContentType="application/vnd.openxmlformats-officedocument.themeOverride+xml"/>
  <Override PartName="/ppt/charts/chart241.xml" ContentType="application/vnd.openxmlformats-officedocument.drawingml.chart+xml"/>
  <Override PartName="/ppt/charts/style241.xml" ContentType="application/vnd.ms-office.chartstyle+xml"/>
  <Override PartName="/ppt/charts/colors241.xml" ContentType="application/vnd.ms-office.chartcolorstyle+xml"/>
  <Override PartName="/ppt/theme/themeOverride24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294" r:id="rId4"/>
    <p:sldId id="325" r:id="rId5"/>
    <p:sldId id="326" r:id="rId6"/>
    <p:sldId id="327" r:id="rId7"/>
    <p:sldId id="324" r:id="rId8"/>
    <p:sldId id="295" r:id="rId9"/>
    <p:sldId id="296" r:id="rId10"/>
    <p:sldId id="297" r:id="rId11"/>
    <p:sldId id="298" r:id="rId12"/>
    <p:sldId id="299" r:id="rId13"/>
    <p:sldId id="300" r:id="rId14"/>
    <p:sldId id="301" r:id="rId15"/>
    <p:sldId id="302" r:id="rId16"/>
    <p:sldId id="303" r:id="rId17"/>
    <p:sldId id="304" r:id="rId18"/>
    <p:sldId id="305" r:id="rId19"/>
    <p:sldId id="306" r:id="rId20"/>
    <p:sldId id="307" r:id="rId21"/>
    <p:sldId id="308" r:id="rId22"/>
    <p:sldId id="309" r:id="rId23"/>
    <p:sldId id="310" r:id="rId24"/>
    <p:sldId id="311" r:id="rId25"/>
    <p:sldId id="312" r:id="rId26"/>
    <p:sldId id="313" r:id="rId27"/>
    <p:sldId id="314" r:id="rId28"/>
    <p:sldId id="315" r:id="rId29"/>
    <p:sldId id="316" r:id="rId30"/>
    <p:sldId id="334" r:id="rId31"/>
    <p:sldId id="317" r:id="rId32"/>
    <p:sldId id="318" r:id="rId33"/>
    <p:sldId id="319" r:id="rId34"/>
    <p:sldId id="320" r:id="rId35"/>
    <p:sldId id="331" r:id="rId36"/>
    <p:sldId id="333" r:id="rId37"/>
    <p:sldId id="332" r:id="rId38"/>
    <p:sldId id="322" r:id="rId39"/>
    <p:sldId id="323" r:id="rId40"/>
    <p:sldId id="328" r:id="rId41"/>
    <p:sldId id="329" r:id="rId42"/>
    <p:sldId id="335" r:id="rId43"/>
    <p:sldId id="284" r:id="rId44"/>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176" autoAdjust="0"/>
    <p:restoredTop sz="94660"/>
  </p:normalViewPr>
  <p:slideViewPr>
    <p:cSldViewPr snapToGrid="0">
      <p:cViewPr varScale="1">
        <p:scale>
          <a:sx n="110" d="100"/>
          <a:sy n="110" d="100"/>
        </p:scale>
        <p:origin x="390"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package" Target="../embeddings/Microsoft_Excel_Worksheet9.xlsx"/></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11.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package" Target="../embeddings/Microsoft_Excel_Worksheet10.xlsx"/></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12.xm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package" Target="../embeddings/Microsoft_Excel_Worksheet11.xlsx"/></Relationships>
</file>

<file path=ppt/charts/_rels/chart13.xml.rels><?xml version="1.0" encoding="UTF-8" standalone="yes"?>
<Relationships xmlns="http://schemas.openxmlformats.org/package/2006/relationships"><Relationship Id="rId3" Type="http://schemas.openxmlformats.org/officeDocument/2006/relationships/themeOverride" Target="../theme/themeOverride13.xm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package" Target="../embeddings/Microsoft_Excel_Worksheet12.xlsx"/></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14.xml"/><Relationship Id="rId2" Type="http://schemas.microsoft.com/office/2011/relationships/chartColorStyle" Target="colors14.xml"/><Relationship Id="rId1" Type="http://schemas.microsoft.com/office/2011/relationships/chartStyle" Target="style14.xml"/><Relationship Id="rId4" Type="http://schemas.openxmlformats.org/officeDocument/2006/relationships/package" Target="../embeddings/Microsoft_Excel_Worksheet13.xlsx"/></Relationships>
</file>

<file path=ppt/charts/_rels/chart15.xml.rels><?xml version="1.0" encoding="UTF-8" standalone="yes"?>
<Relationships xmlns="http://schemas.openxmlformats.org/package/2006/relationships"><Relationship Id="rId3" Type="http://schemas.openxmlformats.org/officeDocument/2006/relationships/themeOverride" Target="../theme/themeOverride15.xml"/><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package" Target="../embeddings/Microsoft_Excel_Worksheet14.xlsx"/></Relationships>
</file>

<file path=ppt/charts/_rels/chart16.xml.rels><?xml version="1.0" encoding="UTF-8" standalone="yes"?>
<Relationships xmlns="http://schemas.openxmlformats.org/package/2006/relationships"><Relationship Id="rId3" Type="http://schemas.openxmlformats.org/officeDocument/2006/relationships/themeOverride" Target="../theme/themeOverride16.xml"/><Relationship Id="rId2" Type="http://schemas.microsoft.com/office/2011/relationships/chartColorStyle" Target="colors16.xml"/><Relationship Id="rId1" Type="http://schemas.microsoft.com/office/2011/relationships/chartStyle" Target="style16.xml"/><Relationship Id="rId4" Type="http://schemas.openxmlformats.org/officeDocument/2006/relationships/package" Target="../embeddings/Microsoft_Excel_Worksheet15.xlsx"/></Relationships>
</file>

<file path=ppt/charts/_rels/chart17.xml.rels><?xml version="1.0" encoding="UTF-8" standalone="yes"?>
<Relationships xmlns="http://schemas.openxmlformats.org/package/2006/relationships"><Relationship Id="rId3" Type="http://schemas.openxmlformats.org/officeDocument/2006/relationships/themeOverride" Target="../theme/themeOverride17.xml"/><Relationship Id="rId2" Type="http://schemas.microsoft.com/office/2011/relationships/chartColorStyle" Target="colors17.xml"/><Relationship Id="rId1" Type="http://schemas.microsoft.com/office/2011/relationships/chartStyle" Target="style17.xml"/><Relationship Id="rId4" Type="http://schemas.openxmlformats.org/officeDocument/2006/relationships/package" Target="../embeddings/Microsoft_Excel_Worksheet16.xlsx"/></Relationships>
</file>

<file path=ppt/charts/_rels/chart18.xml.rels><?xml version="1.0" encoding="UTF-8" standalone="yes"?>
<Relationships xmlns="http://schemas.openxmlformats.org/package/2006/relationships"><Relationship Id="rId3" Type="http://schemas.openxmlformats.org/officeDocument/2006/relationships/themeOverride" Target="../theme/themeOverride18.xml"/><Relationship Id="rId2" Type="http://schemas.microsoft.com/office/2011/relationships/chartColorStyle" Target="colors18.xml"/><Relationship Id="rId1" Type="http://schemas.microsoft.com/office/2011/relationships/chartStyle" Target="style18.xml"/><Relationship Id="rId4" Type="http://schemas.openxmlformats.org/officeDocument/2006/relationships/package" Target="../embeddings/Microsoft_Excel_Worksheet17.xlsx"/></Relationships>
</file>

<file path=ppt/charts/_rels/chart19.xml.rels><?xml version="1.0" encoding="UTF-8" standalone="yes"?>
<Relationships xmlns="http://schemas.openxmlformats.org/package/2006/relationships"><Relationship Id="rId3" Type="http://schemas.openxmlformats.org/officeDocument/2006/relationships/themeOverride" Target="../theme/themeOverride19.xml"/><Relationship Id="rId2" Type="http://schemas.microsoft.com/office/2011/relationships/chartColorStyle" Target="colors19.xml"/><Relationship Id="rId1" Type="http://schemas.microsoft.com/office/2011/relationships/chartStyle" Target="style19.xml"/><Relationship Id="rId4" Type="http://schemas.openxmlformats.org/officeDocument/2006/relationships/package" Target="../embeddings/Microsoft_Excel_Worksheet18.xlsx"/></Relationships>
</file>

<file path=ppt/charts/_rels/chart20.xml.rels><?xml version="1.0" encoding="UTF-8" standalone="yes"?>
<Relationships xmlns="http://schemas.openxmlformats.org/package/2006/relationships"><Relationship Id="rId3" Type="http://schemas.openxmlformats.org/officeDocument/2006/relationships/themeOverride" Target="../theme/themeOverride20.xml"/><Relationship Id="rId2" Type="http://schemas.microsoft.com/office/2011/relationships/chartColorStyle" Target="colors20.xml"/><Relationship Id="rId1" Type="http://schemas.microsoft.com/office/2011/relationships/chartStyle" Target="style20.xml"/><Relationship Id="rId4" Type="http://schemas.openxmlformats.org/officeDocument/2006/relationships/package" Target="../embeddings/Microsoft_Excel_Worksheet19.xlsx"/></Relationships>
</file>

<file path=ppt/charts/_rels/chart21.xml.rels><?xml version="1.0" encoding="UTF-8" standalone="yes"?>
<Relationships xmlns="http://schemas.openxmlformats.org/package/2006/relationships"><Relationship Id="rId3" Type="http://schemas.openxmlformats.org/officeDocument/2006/relationships/themeOverride" Target="../theme/themeOverride21.xml"/><Relationship Id="rId2" Type="http://schemas.microsoft.com/office/2011/relationships/chartColorStyle" Target="colors21.xml"/><Relationship Id="rId1" Type="http://schemas.microsoft.com/office/2011/relationships/chartStyle" Target="style21.xml"/><Relationship Id="rId4" Type="http://schemas.openxmlformats.org/officeDocument/2006/relationships/package" Target="../embeddings/Microsoft_Excel_Worksheet20.xlsx"/></Relationships>
</file>

<file path=ppt/charts/_rels/chart22.xml.rels><?xml version="1.0" encoding="UTF-8" standalone="yes"?>
<Relationships xmlns="http://schemas.openxmlformats.org/package/2006/relationships"><Relationship Id="rId3" Type="http://schemas.openxmlformats.org/officeDocument/2006/relationships/themeOverride" Target="../theme/themeOverride22.xml"/><Relationship Id="rId2" Type="http://schemas.microsoft.com/office/2011/relationships/chartColorStyle" Target="colors22.xml"/><Relationship Id="rId1" Type="http://schemas.microsoft.com/office/2011/relationships/chartStyle" Target="style22.xml"/><Relationship Id="rId4" Type="http://schemas.openxmlformats.org/officeDocument/2006/relationships/package" Target="../embeddings/Microsoft_Excel_Worksheet21.xlsx"/></Relationships>
</file>

<file path=ppt/charts/_rels/chart23.xml.rels><?xml version="1.0" encoding="UTF-8" standalone="yes"?>
<Relationships xmlns="http://schemas.openxmlformats.org/package/2006/relationships"><Relationship Id="rId3" Type="http://schemas.openxmlformats.org/officeDocument/2006/relationships/themeOverride" Target="../theme/themeOverride23.xml"/><Relationship Id="rId2" Type="http://schemas.microsoft.com/office/2011/relationships/chartColorStyle" Target="colors23.xml"/><Relationship Id="rId1" Type="http://schemas.microsoft.com/office/2011/relationships/chartStyle" Target="style23.xml"/><Relationship Id="rId4" Type="http://schemas.openxmlformats.org/officeDocument/2006/relationships/package" Target="../embeddings/Microsoft_Excel_Worksheet22.xlsx"/></Relationships>
</file>

<file path=ppt/charts/_rels/chart24.xml.rels><?xml version="1.0" encoding="UTF-8" standalone="yes"?>
<Relationships xmlns="http://schemas.openxmlformats.org/package/2006/relationships"><Relationship Id="rId3" Type="http://schemas.openxmlformats.org/officeDocument/2006/relationships/themeOverride" Target="../theme/themeOverride24.xml"/><Relationship Id="rId2" Type="http://schemas.microsoft.com/office/2011/relationships/chartColorStyle" Target="colors24.xml"/><Relationship Id="rId1" Type="http://schemas.microsoft.com/office/2011/relationships/chartStyle" Target="style24.xml"/><Relationship Id="rId4" Type="http://schemas.openxmlformats.org/officeDocument/2006/relationships/package" Target="../embeddings/Microsoft_Excel_Worksheet23.xlsx"/></Relationships>
</file>

<file path=ppt/charts/_rels/chart25.xml.rels><?xml version="1.0" encoding="UTF-8" standalone="yes"?>
<Relationships xmlns="http://schemas.openxmlformats.org/package/2006/relationships"><Relationship Id="rId3" Type="http://schemas.openxmlformats.org/officeDocument/2006/relationships/themeOverride" Target="../theme/themeOverride25.xml"/><Relationship Id="rId2" Type="http://schemas.microsoft.com/office/2011/relationships/chartColorStyle" Target="colors25.xml"/><Relationship Id="rId1" Type="http://schemas.microsoft.com/office/2011/relationships/chartStyle" Target="style25.xml"/><Relationship Id="rId4" Type="http://schemas.openxmlformats.org/officeDocument/2006/relationships/package" Target="../embeddings/Microsoft_Excel_Worksheet24.xlsx"/></Relationships>
</file>

<file path=ppt/charts/_rels/chart26.xml.rels><?xml version="1.0" encoding="UTF-8" standalone="yes"?>
<Relationships xmlns="http://schemas.openxmlformats.org/package/2006/relationships"><Relationship Id="rId3" Type="http://schemas.openxmlformats.org/officeDocument/2006/relationships/themeOverride" Target="../theme/themeOverride26.xml"/><Relationship Id="rId2" Type="http://schemas.microsoft.com/office/2011/relationships/chartColorStyle" Target="colors26.xml"/><Relationship Id="rId1" Type="http://schemas.microsoft.com/office/2011/relationships/chartStyle" Target="style26.xml"/><Relationship Id="rId4" Type="http://schemas.openxmlformats.org/officeDocument/2006/relationships/package" Target="../embeddings/Microsoft_Excel_Worksheet25.xlsx"/></Relationships>
</file>

<file path=ppt/charts/_rels/chart27.xml.rels><?xml version="1.0" encoding="UTF-8" standalone="yes"?>
<Relationships xmlns="http://schemas.openxmlformats.org/package/2006/relationships"><Relationship Id="rId3" Type="http://schemas.openxmlformats.org/officeDocument/2006/relationships/themeOverride" Target="../theme/themeOverride27.xml"/><Relationship Id="rId2" Type="http://schemas.microsoft.com/office/2011/relationships/chartColorStyle" Target="colors27.xml"/><Relationship Id="rId1" Type="http://schemas.microsoft.com/office/2011/relationships/chartStyle" Target="style27.xml"/><Relationship Id="rId4" Type="http://schemas.openxmlformats.org/officeDocument/2006/relationships/package" Target="../embeddings/Microsoft_Excel_Worksheet26.xlsx"/></Relationships>
</file>

<file path=ppt/charts/_rels/chart28.xml.rels><?xml version="1.0" encoding="UTF-8" standalone="yes"?>
<Relationships xmlns="http://schemas.openxmlformats.org/package/2006/relationships"><Relationship Id="rId3" Type="http://schemas.openxmlformats.org/officeDocument/2006/relationships/themeOverride" Target="../theme/themeOverride28.xml"/><Relationship Id="rId2" Type="http://schemas.microsoft.com/office/2011/relationships/chartColorStyle" Target="colors28.xml"/><Relationship Id="rId1" Type="http://schemas.microsoft.com/office/2011/relationships/chartStyle" Target="style28.xml"/><Relationship Id="rId4" Type="http://schemas.openxmlformats.org/officeDocument/2006/relationships/package" Target="../embeddings/Microsoft_Excel_Worksheet27.xlsx"/></Relationships>
</file>

<file path=ppt/charts/_rels/chart29.xml.rels><?xml version="1.0" encoding="UTF-8" standalone="yes"?>
<Relationships xmlns="http://schemas.openxmlformats.org/package/2006/relationships"><Relationship Id="rId3" Type="http://schemas.openxmlformats.org/officeDocument/2006/relationships/themeOverride" Target="../theme/themeOverride29.xml"/><Relationship Id="rId2" Type="http://schemas.microsoft.com/office/2011/relationships/chartColorStyle" Target="colors29.xml"/><Relationship Id="rId1" Type="http://schemas.microsoft.com/office/2011/relationships/chartStyle" Target="style29.xml"/><Relationship Id="rId4" Type="http://schemas.openxmlformats.org/officeDocument/2006/relationships/package" Target="../embeddings/Microsoft_Excel_Worksheet28.xlsx"/></Relationships>
</file>

<file path=ppt/charts/_rels/chart30.xml.rels><?xml version="1.0" encoding="UTF-8" standalone="yes"?>
<Relationships xmlns="http://schemas.openxmlformats.org/package/2006/relationships"><Relationship Id="rId3" Type="http://schemas.openxmlformats.org/officeDocument/2006/relationships/themeOverride" Target="../theme/themeOverride30.xml"/><Relationship Id="rId2" Type="http://schemas.microsoft.com/office/2011/relationships/chartColorStyle" Target="colors30.xml"/><Relationship Id="rId1" Type="http://schemas.microsoft.com/office/2011/relationships/chartStyle" Target="style30.xml"/><Relationship Id="rId4" Type="http://schemas.openxmlformats.org/officeDocument/2006/relationships/package" Target="../embeddings/Microsoft_Excel_Worksheet29.xlsx"/></Relationships>
</file>

<file path=ppt/charts/_rels/chart31.xml.rels><?xml version="1.0" encoding="UTF-8" standalone="yes"?>
<Relationships xmlns="http://schemas.openxmlformats.org/package/2006/relationships"><Relationship Id="rId3" Type="http://schemas.openxmlformats.org/officeDocument/2006/relationships/themeOverride" Target="../theme/themeOverride31.xml"/><Relationship Id="rId2" Type="http://schemas.microsoft.com/office/2011/relationships/chartColorStyle" Target="colors31.xml"/><Relationship Id="rId1" Type="http://schemas.microsoft.com/office/2011/relationships/chartStyle" Target="style31.xml"/><Relationship Id="rId4" Type="http://schemas.openxmlformats.org/officeDocument/2006/relationships/package" Target="../embeddings/Microsoft_Excel_Worksheet30.xlsx"/></Relationships>
</file>

<file path=ppt/charts/_rels/chart32.xml.rels><?xml version="1.0" encoding="UTF-8" standalone="yes"?>
<Relationships xmlns="http://schemas.openxmlformats.org/package/2006/relationships"><Relationship Id="rId3" Type="http://schemas.openxmlformats.org/officeDocument/2006/relationships/themeOverride" Target="../theme/themeOverride32.xml"/><Relationship Id="rId2" Type="http://schemas.microsoft.com/office/2011/relationships/chartColorStyle" Target="colors32.xml"/><Relationship Id="rId1" Type="http://schemas.microsoft.com/office/2011/relationships/chartStyle" Target="style32.xml"/><Relationship Id="rId4" Type="http://schemas.openxmlformats.org/officeDocument/2006/relationships/package" Target="../embeddings/Microsoft_Excel_Worksheet31.xlsx"/></Relationships>
</file>

<file path=ppt/charts/_rels/chart33.xml.rels><?xml version="1.0" encoding="UTF-8" standalone="yes"?>
<Relationships xmlns="http://schemas.openxmlformats.org/package/2006/relationships"><Relationship Id="rId3" Type="http://schemas.openxmlformats.org/officeDocument/2006/relationships/themeOverride" Target="../theme/themeOverride33.xml"/><Relationship Id="rId2" Type="http://schemas.microsoft.com/office/2011/relationships/chartColorStyle" Target="colors33.xml"/><Relationship Id="rId1" Type="http://schemas.microsoft.com/office/2011/relationships/chartStyle" Target="style33.xml"/><Relationship Id="rId4" Type="http://schemas.openxmlformats.org/officeDocument/2006/relationships/package" Target="../embeddings/Microsoft_Excel_Worksheet32.xlsx"/></Relationships>
</file>

<file path=ppt/charts/_rels/chart34.xml.rels><?xml version="1.0" encoding="UTF-8" standalone="yes"?>
<Relationships xmlns="http://schemas.openxmlformats.org/package/2006/relationships"><Relationship Id="rId3" Type="http://schemas.openxmlformats.org/officeDocument/2006/relationships/themeOverride" Target="../theme/themeOverride34.xml"/><Relationship Id="rId2" Type="http://schemas.microsoft.com/office/2011/relationships/chartColorStyle" Target="colors34.xml"/><Relationship Id="rId1" Type="http://schemas.microsoft.com/office/2011/relationships/chartStyle" Target="style34.xml"/><Relationship Id="rId4" Type="http://schemas.openxmlformats.org/officeDocument/2006/relationships/package" Target="../embeddings/Microsoft_Excel_Worksheet33.xlsx"/></Relationships>
</file>

<file path=ppt/charts/_rels/chart35.xml.rels><?xml version="1.0" encoding="UTF-8" standalone="yes"?>
<Relationships xmlns="http://schemas.openxmlformats.org/package/2006/relationships"><Relationship Id="rId3" Type="http://schemas.openxmlformats.org/officeDocument/2006/relationships/themeOverride" Target="../theme/themeOverride35.xml"/><Relationship Id="rId2" Type="http://schemas.microsoft.com/office/2011/relationships/chartColorStyle" Target="colors35.xml"/><Relationship Id="rId1" Type="http://schemas.microsoft.com/office/2011/relationships/chartStyle" Target="style35.xml"/><Relationship Id="rId4" Type="http://schemas.openxmlformats.org/officeDocument/2006/relationships/package" Target="../embeddings/Microsoft_Excel_Worksheet34.xlsx"/></Relationships>
</file>

<file path=ppt/charts/_rels/chart36.xml.rels><?xml version="1.0" encoding="UTF-8" standalone="yes"?>
<Relationships xmlns="http://schemas.openxmlformats.org/package/2006/relationships"><Relationship Id="rId3" Type="http://schemas.openxmlformats.org/officeDocument/2006/relationships/themeOverride" Target="../theme/themeOverride36.xml"/><Relationship Id="rId2" Type="http://schemas.microsoft.com/office/2011/relationships/chartColorStyle" Target="colors36.xml"/><Relationship Id="rId1" Type="http://schemas.microsoft.com/office/2011/relationships/chartStyle" Target="style36.xml"/><Relationship Id="rId4" Type="http://schemas.openxmlformats.org/officeDocument/2006/relationships/package" Target="../embeddings/Microsoft_Excel_Worksheet35.xlsx"/></Relationships>
</file>

<file path=ppt/charts/_rels/chart37.xml.rels><?xml version="1.0" encoding="UTF-8" standalone="yes"?>
<Relationships xmlns="http://schemas.openxmlformats.org/package/2006/relationships"><Relationship Id="rId3" Type="http://schemas.openxmlformats.org/officeDocument/2006/relationships/themeOverride" Target="../theme/themeOverride37.xml"/><Relationship Id="rId2" Type="http://schemas.microsoft.com/office/2011/relationships/chartColorStyle" Target="colors37.xml"/><Relationship Id="rId1" Type="http://schemas.microsoft.com/office/2011/relationships/chartStyle" Target="style37.xml"/><Relationship Id="rId4" Type="http://schemas.openxmlformats.org/officeDocument/2006/relationships/package" Target="../embeddings/Microsoft_Excel_Worksheet36.xlsx"/></Relationships>
</file>

<file path=ppt/charts/_rels/chart38.xml.rels><?xml version="1.0" encoding="UTF-8" standalone="yes"?>
<Relationships xmlns="http://schemas.openxmlformats.org/package/2006/relationships"><Relationship Id="rId3" Type="http://schemas.openxmlformats.org/officeDocument/2006/relationships/themeOverride" Target="../theme/themeOverride38.xml"/><Relationship Id="rId2" Type="http://schemas.microsoft.com/office/2011/relationships/chartColorStyle" Target="colors38.xml"/><Relationship Id="rId1" Type="http://schemas.microsoft.com/office/2011/relationships/chartStyle" Target="style38.xml"/><Relationship Id="rId4" Type="http://schemas.openxmlformats.org/officeDocument/2006/relationships/package" Target="../embeddings/Microsoft_Excel_Worksheet37.xlsx"/></Relationships>
</file>

<file path=ppt/charts/_rels/chart39.xml.rels><?xml version="1.0" encoding="UTF-8" standalone="yes"?>
<Relationships xmlns="http://schemas.openxmlformats.org/package/2006/relationships"><Relationship Id="rId3" Type="http://schemas.openxmlformats.org/officeDocument/2006/relationships/themeOverride" Target="../theme/themeOverride39.xml"/><Relationship Id="rId2" Type="http://schemas.microsoft.com/office/2011/relationships/chartColorStyle" Target="colors39.xml"/><Relationship Id="rId1" Type="http://schemas.microsoft.com/office/2011/relationships/chartStyle" Target="style39.xml"/><Relationship Id="rId4" Type="http://schemas.openxmlformats.org/officeDocument/2006/relationships/package" Target="../embeddings/Microsoft_Excel_Worksheet38.xlsx"/></Relationships>
</file>

<file path=ppt/charts/_rels/chart40.xml.rels><?xml version="1.0" encoding="UTF-8" standalone="yes"?>
<Relationships xmlns="http://schemas.openxmlformats.org/package/2006/relationships"><Relationship Id="rId3" Type="http://schemas.openxmlformats.org/officeDocument/2006/relationships/themeOverride" Target="../theme/themeOverride40.xml"/><Relationship Id="rId2" Type="http://schemas.microsoft.com/office/2011/relationships/chartColorStyle" Target="colors40.xml"/><Relationship Id="rId1" Type="http://schemas.microsoft.com/office/2011/relationships/chartStyle" Target="style40.xml"/><Relationship Id="rId4" Type="http://schemas.openxmlformats.org/officeDocument/2006/relationships/package" Target="../embeddings/Microsoft_Excel_Worksheet39.xlsx"/></Relationships>
</file>

<file path=ppt/charts/_rels/chart41.xml.rels><?xml version="1.0" encoding="UTF-8" standalone="yes"?>
<Relationships xmlns="http://schemas.openxmlformats.org/package/2006/relationships"><Relationship Id="rId3" Type="http://schemas.openxmlformats.org/officeDocument/2006/relationships/themeOverride" Target="../theme/themeOverride41.xml"/><Relationship Id="rId2" Type="http://schemas.microsoft.com/office/2011/relationships/chartColorStyle" Target="colors41.xml"/><Relationship Id="rId1" Type="http://schemas.microsoft.com/office/2011/relationships/chartStyle" Target="style41.xml"/><Relationship Id="rId4" Type="http://schemas.openxmlformats.org/officeDocument/2006/relationships/package" Target="../embeddings/Microsoft_Excel_Worksheet40.xlsx"/></Relationships>
</file>

<file path=ppt/charts/_rels/chart42.xml.rels><?xml version="1.0" encoding="UTF-8" standalone="yes"?>
<Relationships xmlns="http://schemas.openxmlformats.org/package/2006/relationships"><Relationship Id="rId3" Type="http://schemas.openxmlformats.org/officeDocument/2006/relationships/themeOverride" Target="../theme/themeOverride42.xml"/><Relationship Id="rId2" Type="http://schemas.microsoft.com/office/2011/relationships/chartColorStyle" Target="colors42.xml"/><Relationship Id="rId1" Type="http://schemas.microsoft.com/office/2011/relationships/chartStyle" Target="style42.xml"/><Relationship Id="rId4" Type="http://schemas.openxmlformats.org/officeDocument/2006/relationships/package" Target="../embeddings/Microsoft_Excel_Worksheet41.xlsx"/></Relationships>
</file>

<file path=ppt/charts/_rels/chart43.xml.rels><?xml version="1.0" encoding="UTF-8" standalone="yes"?>
<Relationships xmlns="http://schemas.openxmlformats.org/package/2006/relationships"><Relationship Id="rId3" Type="http://schemas.openxmlformats.org/officeDocument/2006/relationships/themeOverride" Target="../theme/themeOverride43.xml"/><Relationship Id="rId2" Type="http://schemas.microsoft.com/office/2011/relationships/chartColorStyle" Target="colors43.xml"/><Relationship Id="rId1" Type="http://schemas.microsoft.com/office/2011/relationships/chartStyle" Target="style43.xml"/><Relationship Id="rId4" Type="http://schemas.openxmlformats.org/officeDocument/2006/relationships/package" Target="../embeddings/Microsoft_Excel_Worksheet42.xlsx"/></Relationships>
</file>

<file path=ppt/charts/_rels/chart44.xml.rels><?xml version="1.0" encoding="UTF-8" standalone="yes"?>
<Relationships xmlns="http://schemas.openxmlformats.org/package/2006/relationships"><Relationship Id="rId3" Type="http://schemas.openxmlformats.org/officeDocument/2006/relationships/themeOverride" Target="../theme/themeOverride44.xml"/><Relationship Id="rId2" Type="http://schemas.microsoft.com/office/2011/relationships/chartColorStyle" Target="colors44.xml"/><Relationship Id="rId1" Type="http://schemas.microsoft.com/office/2011/relationships/chartStyle" Target="style44.xml"/><Relationship Id="rId4" Type="http://schemas.openxmlformats.org/officeDocument/2006/relationships/package" Target="../embeddings/Microsoft_Excel_Worksheet43.xlsx"/></Relationships>
</file>

<file path=ppt/charts/_rels/chart45.xml.rels><?xml version="1.0" encoding="UTF-8" standalone="yes"?>
<Relationships xmlns="http://schemas.openxmlformats.org/package/2006/relationships"><Relationship Id="rId3" Type="http://schemas.openxmlformats.org/officeDocument/2006/relationships/themeOverride" Target="../theme/themeOverride45.xml"/><Relationship Id="rId2" Type="http://schemas.microsoft.com/office/2011/relationships/chartColorStyle" Target="colors45.xml"/><Relationship Id="rId1" Type="http://schemas.microsoft.com/office/2011/relationships/chartStyle" Target="style45.xml"/><Relationship Id="rId4" Type="http://schemas.openxmlformats.org/officeDocument/2006/relationships/package" Target="../embeddings/Microsoft_Excel_Worksheet44.xlsx"/></Relationships>
</file>

<file path=ppt/charts/_rels/chart46.xml.rels><?xml version="1.0" encoding="UTF-8" standalone="yes"?>
<Relationships xmlns="http://schemas.openxmlformats.org/package/2006/relationships"><Relationship Id="rId3" Type="http://schemas.openxmlformats.org/officeDocument/2006/relationships/themeOverride" Target="../theme/themeOverride46.xml"/><Relationship Id="rId2" Type="http://schemas.microsoft.com/office/2011/relationships/chartColorStyle" Target="colors46.xml"/><Relationship Id="rId1" Type="http://schemas.microsoft.com/office/2011/relationships/chartStyle" Target="style46.xml"/><Relationship Id="rId4" Type="http://schemas.openxmlformats.org/officeDocument/2006/relationships/package" Target="../embeddings/Microsoft_Excel_Worksheet45.xlsx"/></Relationships>
</file>

<file path=ppt/charts/_rels/chart47.xml.rels><?xml version="1.0" encoding="UTF-8" standalone="yes"?>
<Relationships xmlns="http://schemas.openxmlformats.org/package/2006/relationships"><Relationship Id="rId3" Type="http://schemas.openxmlformats.org/officeDocument/2006/relationships/themeOverride" Target="../theme/themeOverride47.xml"/><Relationship Id="rId2" Type="http://schemas.microsoft.com/office/2011/relationships/chartColorStyle" Target="colors47.xml"/><Relationship Id="rId1" Type="http://schemas.microsoft.com/office/2011/relationships/chartStyle" Target="style47.xml"/><Relationship Id="rId4" Type="http://schemas.openxmlformats.org/officeDocument/2006/relationships/package" Target="../embeddings/Microsoft_Excel_Worksheet46.xlsx"/></Relationships>
</file>

<file path=ppt/charts/_rels/chart48.xml.rels><?xml version="1.0" encoding="UTF-8" standalone="yes"?>
<Relationships xmlns="http://schemas.openxmlformats.org/package/2006/relationships"><Relationship Id="rId3" Type="http://schemas.openxmlformats.org/officeDocument/2006/relationships/themeOverride" Target="../theme/themeOverride48.xml"/><Relationship Id="rId2" Type="http://schemas.microsoft.com/office/2011/relationships/chartColorStyle" Target="colors48.xml"/><Relationship Id="rId1" Type="http://schemas.microsoft.com/office/2011/relationships/chartStyle" Target="style48.xml"/><Relationship Id="rId4" Type="http://schemas.openxmlformats.org/officeDocument/2006/relationships/package" Target="../embeddings/Microsoft_Excel_Worksheet47.xlsx"/></Relationships>
</file>

<file path=ppt/charts/_rels/chart49.xml.rels><?xml version="1.0" encoding="UTF-8" standalone="yes"?>
<Relationships xmlns="http://schemas.openxmlformats.org/package/2006/relationships"><Relationship Id="rId3" Type="http://schemas.openxmlformats.org/officeDocument/2006/relationships/themeOverride" Target="../theme/themeOverride49.xml"/><Relationship Id="rId2" Type="http://schemas.microsoft.com/office/2011/relationships/chartColorStyle" Target="colors49.xml"/><Relationship Id="rId1" Type="http://schemas.microsoft.com/office/2011/relationships/chartStyle" Target="style49.xml"/><Relationship Id="rId4" Type="http://schemas.openxmlformats.org/officeDocument/2006/relationships/package" Target="../embeddings/Microsoft_Excel_Worksheet48.xlsx"/></Relationships>
</file>

<file path=ppt/charts/_rels/chart50.xml.rels><?xml version="1.0" encoding="UTF-8" standalone="yes"?>
<Relationships xmlns="http://schemas.openxmlformats.org/package/2006/relationships"><Relationship Id="rId3" Type="http://schemas.openxmlformats.org/officeDocument/2006/relationships/themeOverride" Target="../theme/themeOverride50.xml"/><Relationship Id="rId2" Type="http://schemas.microsoft.com/office/2011/relationships/chartColorStyle" Target="colors50.xml"/><Relationship Id="rId1" Type="http://schemas.microsoft.com/office/2011/relationships/chartStyle" Target="style50.xml"/><Relationship Id="rId4" Type="http://schemas.openxmlformats.org/officeDocument/2006/relationships/package" Target="../embeddings/Microsoft_Excel_Worksheet49.xlsx"/></Relationships>
</file>

<file path=ppt/charts/_rels/chart51.xml.rels><?xml version="1.0" encoding="UTF-8" standalone="yes"?>
<Relationships xmlns="http://schemas.openxmlformats.org/package/2006/relationships"><Relationship Id="rId3" Type="http://schemas.openxmlformats.org/officeDocument/2006/relationships/themeOverride" Target="../theme/themeOverride51.xml"/><Relationship Id="rId2" Type="http://schemas.microsoft.com/office/2011/relationships/chartColorStyle" Target="colors51.xml"/><Relationship Id="rId1" Type="http://schemas.microsoft.com/office/2011/relationships/chartStyle" Target="style51.xml"/><Relationship Id="rId4" Type="http://schemas.openxmlformats.org/officeDocument/2006/relationships/package" Target="../embeddings/Microsoft_Excel_Worksheet50.xlsx"/></Relationships>
</file>

<file path=ppt/charts/_rels/chart52.xml.rels><?xml version="1.0" encoding="UTF-8" standalone="yes"?>
<Relationships xmlns="http://schemas.openxmlformats.org/package/2006/relationships"><Relationship Id="rId3" Type="http://schemas.openxmlformats.org/officeDocument/2006/relationships/themeOverride" Target="../theme/themeOverride52.xml"/><Relationship Id="rId2" Type="http://schemas.microsoft.com/office/2011/relationships/chartColorStyle" Target="colors52.xml"/><Relationship Id="rId1" Type="http://schemas.microsoft.com/office/2011/relationships/chartStyle" Target="style52.xml"/><Relationship Id="rId4" Type="http://schemas.openxmlformats.org/officeDocument/2006/relationships/package" Target="../embeddings/Microsoft_Excel_Worksheet51.xlsx"/></Relationships>
</file>

<file path=ppt/charts/_rels/chart53.xml.rels><?xml version="1.0" encoding="UTF-8" standalone="yes"?>
<Relationships xmlns="http://schemas.openxmlformats.org/package/2006/relationships"><Relationship Id="rId3" Type="http://schemas.openxmlformats.org/officeDocument/2006/relationships/themeOverride" Target="../theme/themeOverride53.xml"/><Relationship Id="rId2" Type="http://schemas.microsoft.com/office/2011/relationships/chartColorStyle" Target="colors53.xml"/><Relationship Id="rId1" Type="http://schemas.microsoft.com/office/2011/relationships/chartStyle" Target="style53.xml"/><Relationship Id="rId4" Type="http://schemas.openxmlformats.org/officeDocument/2006/relationships/package" Target="../embeddings/Microsoft_Excel_Worksheet52.xlsx"/></Relationships>
</file>

<file path=ppt/charts/_rels/chart54.xml.rels><?xml version="1.0" encoding="UTF-8" standalone="yes"?>
<Relationships xmlns="http://schemas.openxmlformats.org/package/2006/relationships"><Relationship Id="rId3" Type="http://schemas.openxmlformats.org/officeDocument/2006/relationships/themeOverride" Target="../theme/themeOverride54.xml"/><Relationship Id="rId2" Type="http://schemas.microsoft.com/office/2011/relationships/chartColorStyle" Target="colors54.xml"/><Relationship Id="rId1" Type="http://schemas.microsoft.com/office/2011/relationships/chartStyle" Target="style54.xml"/><Relationship Id="rId4" Type="http://schemas.openxmlformats.org/officeDocument/2006/relationships/package" Target="../embeddings/Microsoft_Excel_Worksheet53.xlsx"/></Relationships>
</file>

<file path=ppt/charts/_rels/chart55.xml.rels><?xml version="1.0" encoding="UTF-8" standalone="yes"?>
<Relationships xmlns="http://schemas.openxmlformats.org/package/2006/relationships"><Relationship Id="rId3" Type="http://schemas.openxmlformats.org/officeDocument/2006/relationships/themeOverride" Target="../theme/themeOverride55.xml"/><Relationship Id="rId2" Type="http://schemas.microsoft.com/office/2011/relationships/chartColorStyle" Target="colors55.xml"/><Relationship Id="rId1" Type="http://schemas.microsoft.com/office/2011/relationships/chartStyle" Target="style55.xml"/><Relationship Id="rId4" Type="http://schemas.openxmlformats.org/officeDocument/2006/relationships/package" Target="../embeddings/Microsoft_Excel_Worksheet54.xlsx"/></Relationships>
</file>

<file path=ppt/charts/_rels/chart56.xml.rels><?xml version="1.0" encoding="UTF-8" standalone="yes"?>
<Relationships xmlns="http://schemas.openxmlformats.org/package/2006/relationships"><Relationship Id="rId3" Type="http://schemas.openxmlformats.org/officeDocument/2006/relationships/themeOverride" Target="../theme/themeOverride56.xml"/><Relationship Id="rId2" Type="http://schemas.microsoft.com/office/2011/relationships/chartColorStyle" Target="colors56.xml"/><Relationship Id="rId1" Type="http://schemas.microsoft.com/office/2011/relationships/chartStyle" Target="style56.xml"/><Relationship Id="rId4" Type="http://schemas.openxmlformats.org/officeDocument/2006/relationships/package" Target="../embeddings/Microsoft_Excel_Worksheet55.xlsx"/></Relationships>
</file>

<file path=ppt/charts/_rels/chart57.xml.rels><?xml version="1.0" encoding="UTF-8" standalone="yes"?>
<Relationships xmlns="http://schemas.openxmlformats.org/package/2006/relationships"><Relationship Id="rId3" Type="http://schemas.openxmlformats.org/officeDocument/2006/relationships/themeOverride" Target="../theme/themeOverride57.xml"/><Relationship Id="rId2" Type="http://schemas.microsoft.com/office/2011/relationships/chartColorStyle" Target="colors57.xml"/><Relationship Id="rId1" Type="http://schemas.microsoft.com/office/2011/relationships/chartStyle" Target="style57.xml"/><Relationship Id="rId4" Type="http://schemas.openxmlformats.org/officeDocument/2006/relationships/package" Target="../embeddings/Microsoft_Excel_Worksheet56.xlsx"/></Relationships>
</file>

<file path=ppt/charts/_rels/chart58.xml.rels><?xml version="1.0" encoding="UTF-8" standalone="yes"?>
<Relationships xmlns="http://schemas.openxmlformats.org/package/2006/relationships"><Relationship Id="rId3" Type="http://schemas.openxmlformats.org/officeDocument/2006/relationships/themeOverride" Target="../theme/themeOverride58.xml"/><Relationship Id="rId2" Type="http://schemas.microsoft.com/office/2011/relationships/chartColorStyle" Target="colors58.xml"/><Relationship Id="rId1" Type="http://schemas.microsoft.com/office/2011/relationships/chartStyle" Target="style58.xml"/><Relationship Id="rId4" Type="http://schemas.openxmlformats.org/officeDocument/2006/relationships/package" Target="../embeddings/Microsoft_Excel_Worksheet57.xlsx"/></Relationships>
</file>

<file path=ppt/charts/_rels/chart59.xml.rels><?xml version="1.0" encoding="UTF-8" standalone="yes"?>
<Relationships xmlns="http://schemas.openxmlformats.org/package/2006/relationships"><Relationship Id="rId3" Type="http://schemas.openxmlformats.org/officeDocument/2006/relationships/themeOverride" Target="../theme/themeOverride59.xml"/><Relationship Id="rId2" Type="http://schemas.microsoft.com/office/2011/relationships/chartColorStyle" Target="colors59.xml"/><Relationship Id="rId1" Type="http://schemas.microsoft.com/office/2011/relationships/chartStyle" Target="style59.xml"/><Relationship Id="rId4" Type="http://schemas.openxmlformats.org/officeDocument/2006/relationships/package" Target="../embeddings/Microsoft_Excel_Worksheet58.xlsx"/></Relationships>
</file>

<file path=ppt/charts/_rels/chart60.xml.rels><?xml version="1.0" encoding="UTF-8" standalone="yes"?>
<Relationships xmlns="http://schemas.openxmlformats.org/package/2006/relationships"><Relationship Id="rId3" Type="http://schemas.openxmlformats.org/officeDocument/2006/relationships/themeOverride" Target="../theme/themeOverride60.xml"/><Relationship Id="rId2" Type="http://schemas.microsoft.com/office/2011/relationships/chartColorStyle" Target="colors60.xml"/><Relationship Id="rId1" Type="http://schemas.microsoft.com/office/2011/relationships/chartStyle" Target="style60.xml"/><Relationship Id="rId4" Type="http://schemas.openxmlformats.org/officeDocument/2006/relationships/package" Target="../embeddings/Microsoft_Excel_Worksheet59.xlsx"/></Relationships>
</file>

<file path=ppt/charts/_rels/chart61.xml.rels><?xml version="1.0" encoding="UTF-8" standalone="yes"?>
<Relationships xmlns="http://schemas.openxmlformats.org/package/2006/relationships"><Relationship Id="rId3" Type="http://schemas.openxmlformats.org/officeDocument/2006/relationships/themeOverride" Target="../theme/themeOverride61.xml"/><Relationship Id="rId2" Type="http://schemas.microsoft.com/office/2011/relationships/chartColorStyle" Target="colors61.xml"/><Relationship Id="rId1" Type="http://schemas.microsoft.com/office/2011/relationships/chartStyle" Target="style61.xml"/><Relationship Id="rId4" Type="http://schemas.openxmlformats.org/officeDocument/2006/relationships/package" Target="../embeddings/Microsoft_Excel_Worksheet60.xlsx"/></Relationships>
</file>

<file path=ppt/charts/_rels/chart62.xml.rels><?xml version="1.0" encoding="UTF-8" standalone="yes"?>
<Relationships xmlns="http://schemas.openxmlformats.org/package/2006/relationships"><Relationship Id="rId3" Type="http://schemas.openxmlformats.org/officeDocument/2006/relationships/themeOverride" Target="../theme/themeOverride62.xml"/><Relationship Id="rId2" Type="http://schemas.microsoft.com/office/2011/relationships/chartColorStyle" Target="colors62.xml"/><Relationship Id="rId1" Type="http://schemas.microsoft.com/office/2011/relationships/chartStyle" Target="style62.xml"/><Relationship Id="rId4" Type="http://schemas.openxmlformats.org/officeDocument/2006/relationships/package" Target="../embeddings/Microsoft_Excel_Worksheet61.xlsx"/></Relationships>
</file>

<file path=ppt/charts/_rels/chart63.xml.rels><?xml version="1.0" encoding="UTF-8" standalone="yes"?>
<Relationships xmlns="http://schemas.openxmlformats.org/package/2006/relationships"><Relationship Id="rId3" Type="http://schemas.openxmlformats.org/officeDocument/2006/relationships/themeOverride" Target="../theme/themeOverride63.xml"/><Relationship Id="rId2" Type="http://schemas.microsoft.com/office/2011/relationships/chartColorStyle" Target="colors63.xml"/><Relationship Id="rId1" Type="http://schemas.microsoft.com/office/2011/relationships/chartStyle" Target="style63.xml"/><Relationship Id="rId4" Type="http://schemas.openxmlformats.org/officeDocument/2006/relationships/package" Target="../embeddings/Microsoft_Excel_Worksheet62.xlsx"/></Relationships>
</file>

<file path=ppt/charts/_rels/chart64.xml.rels><?xml version="1.0" encoding="UTF-8" standalone="yes"?>
<Relationships xmlns="http://schemas.openxmlformats.org/package/2006/relationships"><Relationship Id="rId3" Type="http://schemas.openxmlformats.org/officeDocument/2006/relationships/themeOverride" Target="../theme/themeOverride64.xml"/><Relationship Id="rId2" Type="http://schemas.microsoft.com/office/2011/relationships/chartColorStyle" Target="colors64.xml"/><Relationship Id="rId1" Type="http://schemas.microsoft.com/office/2011/relationships/chartStyle" Target="style64.xml"/><Relationship Id="rId4" Type="http://schemas.openxmlformats.org/officeDocument/2006/relationships/package" Target="../embeddings/Microsoft_Excel_Worksheet63.xlsx"/></Relationships>
</file>

<file path=ppt/charts/_rels/chart65.xml.rels><?xml version="1.0" encoding="UTF-8" standalone="yes"?>
<Relationships xmlns="http://schemas.openxmlformats.org/package/2006/relationships"><Relationship Id="rId3" Type="http://schemas.openxmlformats.org/officeDocument/2006/relationships/themeOverride" Target="../theme/themeOverride65.xml"/><Relationship Id="rId2" Type="http://schemas.microsoft.com/office/2011/relationships/chartColorStyle" Target="colors65.xml"/><Relationship Id="rId1" Type="http://schemas.microsoft.com/office/2011/relationships/chartStyle" Target="style65.xml"/><Relationship Id="rId4" Type="http://schemas.openxmlformats.org/officeDocument/2006/relationships/package" Target="../embeddings/Microsoft_Excel_Worksheet64.xlsx"/></Relationships>
</file>

<file path=ppt/charts/_rels/chart66.xml.rels><?xml version="1.0" encoding="UTF-8" standalone="yes"?>
<Relationships xmlns="http://schemas.openxmlformats.org/package/2006/relationships"><Relationship Id="rId3" Type="http://schemas.openxmlformats.org/officeDocument/2006/relationships/themeOverride" Target="../theme/themeOverride66.xml"/><Relationship Id="rId2" Type="http://schemas.microsoft.com/office/2011/relationships/chartColorStyle" Target="colors66.xml"/><Relationship Id="rId1" Type="http://schemas.microsoft.com/office/2011/relationships/chartStyle" Target="style66.xml"/><Relationship Id="rId4" Type="http://schemas.openxmlformats.org/officeDocument/2006/relationships/package" Target="../embeddings/Microsoft_Excel_Worksheet65.xlsx"/></Relationships>
</file>

<file path=ppt/charts/_rels/chart67.xml.rels><?xml version="1.0" encoding="UTF-8" standalone="yes"?>
<Relationships xmlns="http://schemas.openxmlformats.org/package/2006/relationships"><Relationship Id="rId3" Type="http://schemas.openxmlformats.org/officeDocument/2006/relationships/themeOverride" Target="../theme/themeOverride67.xml"/><Relationship Id="rId2" Type="http://schemas.microsoft.com/office/2011/relationships/chartColorStyle" Target="colors67.xml"/><Relationship Id="rId1" Type="http://schemas.microsoft.com/office/2011/relationships/chartStyle" Target="style67.xml"/><Relationship Id="rId4" Type="http://schemas.openxmlformats.org/officeDocument/2006/relationships/package" Target="../embeddings/Microsoft_Excel_Worksheet66.xlsx"/></Relationships>
</file>

<file path=ppt/charts/_rels/chart68.xml.rels><?xml version="1.0" encoding="UTF-8" standalone="yes"?>
<Relationships xmlns="http://schemas.openxmlformats.org/package/2006/relationships"><Relationship Id="rId3" Type="http://schemas.openxmlformats.org/officeDocument/2006/relationships/themeOverride" Target="../theme/themeOverride68.xml"/><Relationship Id="rId2" Type="http://schemas.microsoft.com/office/2011/relationships/chartColorStyle" Target="colors68.xml"/><Relationship Id="rId1" Type="http://schemas.microsoft.com/office/2011/relationships/chartStyle" Target="style68.xml"/><Relationship Id="rId4" Type="http://schemas.openxmlformats.org/officeDocument/2006/relationships/package" Target="../embeddings/Microsoft_Excel_Worksheet67.xlsx"/></Relationships>
</file>

<file path=ppt/charts/_rels/chart69.xml.rels><?xml version="1.0" encoding="UTF-8" standalone="yes"?>
<Relationships xmlns="http://schemas.openxmlformats.org/package/2006/relationships"><Relationship Id="rId3" Type="http://schemas.openxmlformats.org/officeDocument/2006/relationships/themeOverride" Target="../theme/themeOverride69.xml"/><Relationship Id="rId2" Type="http://schemas.microsoft.com/office/2011/relationships/chartColorStyle" Target="colors69.xml"/><Relationship Id="rId1" Type="http://schemas.microsoft.com/office/2011/relationships/chartStyle" Target="style69.xml"/><Relationship Id="rId4" Type="http://schemas.openxmlformats.org/officeDocument/2006/relationships/package" Target="../embeddings/Microsoft_Excel_Worksheet68.xlsx"/></Relationships>
</file>

<file path=ppt/charts/_rels/chart70.xml.rels><?xml version="1.0" encoding="UTF-8" standalone="yes"?>
<Relationships xmlns="http://schemas.openxmlformats.org/package/2006/relationships"><Relationship Id="rId3" Type="http://schemas.openxmlformats.org/officeDocument/2006/relationships/themeOverride" Target="../theme/themeOverride70.xml"/><Relationship Id="rId2" Type="http://schemas.microsoft.com/office/2011/relationships/chartColorStyle" Target="colors70.xml"/><Relationship Id="rId1" Type="http://schemas.microsoft.com/office/2011/relationships/chartStyle" Target="style70.xml"/><Relationship Id="rId4" Type="http://schemas.openxmlformats.org/officeDocument/2006/relationships/package" Target="../embeddings/Microsoft_Excel_Worksheet69.xlsx"/></Relationships>
</file>

<file path=ppt/charts/_rels/chart71.xml.rels><?xml version="1.0" encoding="UTF-8" standalone="yes"?>
<Relationships xmlns="http://schemas.openxmlformats.org/package/2006/relationships"><Relationship Id="rId3" Type="http://schemas.openxmlformats.org/officeDocument/2006/relationships/themeOverride" Target="../theme/themeOverride71.xml"/><Relationship Id="rId2" Type="http://schemas.microsoft.com/office/2011/relationships/chartColorStyle" Target="colors71.xml"/><Relationship Id="rId1" Type="http://schemas.microsoft.com/office/2011/relationships/chartStyle" Target="style71.xml"/><Relationship Id="rId4" Type="http://schemas.openxmlformats.org/officeDocument/2006/relationships/package" Target="../embeddings/Microsoft_Excel_Worksheet70.xlsx"/></Relationships>
</file>

<file path=ppt/charts/_rels/chart72.xml.rels><?xml version="1.0" encoding="UTF-8" standalone="yes"?>
<Relationships xmlns="http://schemas.openxmlformats.org/package/2006/relationships"><Relationship Id="rId3" Type="http://schemas.openxmlformats.org/officeDocument/2006/relationships/themeOverride" Target="../theme/themeOverride72.xml"/><Relationship Id="rId2" Type="http://schemas.microsoft.com/office/2011/relationships/chartColorStyle" Target="colors72.xml"/><Relationship Id="rId1" Type="http://schemas.microsoft.com/office/2011/relationships/chartStyle" Target="style72.xml"/><Relationship Id="rId4" Type="http://schemas.openxmlformats.org/officeDocument/2006/relationships/package" Target="../embeddings/Microsoft_Excel_Worksheet71.xlsx"/></Relationships>
</file>

<file path=ppt/charts/_rels/chart73.xml.rels><?xml version="1.0" encoding="UTF-8" standalone="yes"?>
<Relationships xmlns="http://schemas.openxmlformats.org/package/2006/relationships"><Relationship Id="rId3" Type="http://schemas.openxmlformats.org/officeDocument/2006/relationships/themeOverride" Target="../theme/themeOverride73.xml"/><Relationship Id="rId2" Type="http://schemas.microsoft.com/office/2011/relationships/chartColorStyle" Target="colors73.xml"/><Relationship Id="rId1" Type="http://schemas.microsoft.com/office/2011/relationships/chartStyle" Target="style73.xml"/><Relationship Id="rId4" Type="http://schemas.openxmlformats.org/officeDocument/2006/relationships/package" Target="../embeddings/Microsoft_Excel_Worksheet72.xlsx"/></Relationships>
</file>

<file path=ppt/charts/_rels/chart74.xml.rels><?xml version="1.0" encoding="UTF-8" standalone="yes"?>
<Relationships xmlns="http://schemas.openxmlformats.org/package/2006/relationships"><Relationship Id="rId3" Type="http://schemas.openxmlformats.org/officeDocument/2006/relationships/themeOverride" Target="../theme/themeOverride74.xml"/><Relationship Id="rId2" Type="http://schemas.microsoft.com/office/2011/relationships/chartColorStyle" Target="colors74.xml"/><Relationship Id="rId1" Type="http://schemas.microsoft.com/office/2011/relationships/chartStyle" Target="style74.xml"/><Relationship Id="rId4" Type="http://schemas.openxmlformats.org/officeDocument/2006/relationships/package" Target="../embeddings/Microsoft_Excel_Worksheet73.xlsx"/></Relationships>
</file>

<file path=ppt/charts/_rels/chart75.xml.rels><?xml version="1.0" encoding="UTF-8" standalone="yes"?>
<Relationships xmlns="http://schemas.openxmlformats.org/package/2006/relationships"><Relationship Id="rId3" Type="http://schemas.openxmlformats.org/officeDocument/2006/relationships/themeOverride" Target="../theme/themeOverride75.xml"/><Relationship Id="rId2" Type="http://schemas.microsoft.com/office/2011/relationships/chartColorStyle" Target="colors75.xml"/><Relationship Id="rId1" Type="http://schemas.microsoft.com/office/2011/relationships/chartStyle" Target="style75.xml"/><Relationship Id="rId4" Type="http://schemas.openxmlformats.org/officeDocument/2006/relationships/package" Target="../embeddings/Microsoft_Excel_Worksheet74.xlsx"/></Relationships>
</file>

<file path=ppt/charts/_rels/chart76.xml.rels><?xml version="1.0" encoding="UTF-8" standalone="yes"?>
<Relationships xmlns="http://schemas.openxmlformats.org/package/2006/relationships"><Relationship Id="rId3" Type="http://schemas.openxmlformats.org/officeDocument/2006/relationships/themeOverride" Target="../theme/themeOverride76.xml"/><Relationship Id="rId2" Type="http://schemas.microsoft.com/office/2011/relationships/chartColorStyle" Target="colors76.xml"/><Relationship Id="rId1" Type="http://schemas.microsoft.com/office/2011/relationships/chartStyle" Target="style76.xml"/><Relationship Id="rId4" Type="http://schemas.openxmlformats.org/officeDocument/2006/relationships/package" Target="../embeddings/Microsoft_Excel_Worksheet75.xlsx"/></Relationships>
</file>

<file path=ppt/charts/_rels/chart77.xml.rels><?xml version="1.0" encoding="UTF-8" standalone="yes"?>
<Relationships xmlns="http://schemas.openxmlformats.org/package/2006/relationships"><Relationship Id="rId3" Type="http://schemas.openxmlformats.org/officeDocument/2006/relationships/themeOverride" Target="../theme/themeOverride77.xml"/><Relationship Id="rId2" Type="http://schemas.microsoft.com/office/2011/relationships/chartColorStyle" Target="colors77.xml"/><Relationship Id="rId1" Type="http://schemas.microsoft.com/office/2011/relationships/chartStyle" Target="style77.xml"/><Relationship Id="rId4" Type="http://schemas.openxmlformats.org/officeDocument/2006/relationships/package" Target="../embeddings/Microsoft_Excel_Worksheet76.xlsx"/></Relationships>
</file>

<file path=ppt/charts/_rels/chart78.xml.rels><?xml version="1.0" encoding="UTF-8" standalone="yes"?>
<Relationships xmlns="http://schemas.openxmlformats.org/package/2006/relationships"><Relationship Id="rId3" Type="http://schemas.openxmlformats.org/officeDocument/2006/relationships/themeOverride" Target="../theme/themeOverride78.xml"/><Relationship Id="rId2" Type="http://schemas.microsoft.com/office/2011/relationships/chartColorStyle" Target="colors78.xml"/><Relationship Id="rId1" Type="http://schemas.microsoft.com/office/2011/relationships/chartStyle" Target="style78.xml"/><Relationship Id="rId4" Type="http://schemas.openxmlformats.org/officeDocument/2006/relationships/package" Target="../embeddings/Microsoft_Excel_Worksheet77.xlsx"/></Relationships>
</file>

<file path=ppt/charts/_rels/chart79.xml.rels><?xml version="1.0" encoding="UTF-8" standalone="yes"?>
<Relationships xmlns="http://schemas.openxmlformats.org/package/2006/relationships"><Relationship Id="rId3" Type="http://schemas.openxmlformats.org/officeDocument/2006/relationships/themeOverride" Target="../theme/themeOverride79.xml"/><Relationship Id="rId2" Type="http://schemas.microsoft.com/office/2011/relationships/chartColorStyle" Target="colors79.xml"/><Relationship Id="rId1" Type="http://schemas.microsoft.com/office/2011/relationships/chartStyle" Target="style79.xml"/><Relationship Id="rId4" Type="http://schemas.openxmlformats.org/officeDocument/2006/relationships/package" Target="../embeddings/Microsoft_Excel_Worksheet78.xlsx"/></Relationships>
</file>

<file path=ppt/charts/_rels/chart80.xml.rels><?xml version="1.0" encoding="UTF-8" standalone="yes"?>
<Relationships xmlns="http://schemas.openxmlformats.org/package/2006/relationships"><Relationship Id="rId3" Type="http://schemas.openxmlformats.org/officeDocument/2006/relationships/themeOverride" Target="../theme/themeOverride80.xml"/><Relationship Id="rId2" Type="http://schemas.microsoft.com/office/2011/relationships/chartColorStyle" Target="colors80.xml"/><Relationship Id="rId1" Type="http://schemas.microsoft.com/office/2011/relationships/chartStyle" Target="style80.xml"/><Relationship Id="rId4" Type="http://schemas.openxmlformats.org/officeDocument/2006/relationships/package" Target="../embeddings/Microsoft_Excel_Worksheet79.xlsx"/></Relationships>
</file>

<file path=ppt/charts/_rels/chart81.xml.rels><?xml version="1.0" encoding="UTF-8" standalone="yes"?>
<Relationships xmlns="http://schemas.openxmlformats.org/package/2006/relationships"><Relationship Id="rId3" Type="http://schemas.openxmlformats.org/officeDocument/2006/relationships/themeOverride" Target="../theme/themeOverride81.xml"/><Relationship Id="rId2" Type="http://schemas.microsoft.com/office/2011/relationships/chartColorStyle" Target="colors81.xml"/><Relationship Id="rId1" Type="http://schemas.microsoft.com/office/2011/relationships/chartStyle" Target="style81.xml"/><Relationship Id="rId4" Type="http://schemas.openxmlformats.org/officeDocument/2006/relationships/package" Target="../embeddings/Microsoft_Excel_Worksheet80.xlsx"/></Relationships>
</file>

<file path=ppt/charts/_rels/chart82.xml.rels><?xml version="1.0" encoding="UTF-8" standalone="yes"?>
<Relationships xmlns="http://schemas.openxmlformats.org/package/2006/relationships"><Relationship Id="rId3" Type="http://schemas.openxmlformats.org/officeDocument/2006/relationships/themeOverride" Target="../theme/themeOverride82.xml"/><Relationship Id="rId2" Type="http://schemas.microsoft.com/office/2011/relationships/chartColorStyle" Target="colors82.xml"/><Relationship Id="rId1" Type="http://schemas.microsoft.com/office/2011/relationships/chartStyle" Target="style82.xml"/><Relationship Id="rId4" Type="http://schemas.openxmlformats.org/officeDocument/2006/relationships/package" Target="../embeddings/Microsoft_Excel_Worksheet81.xlsx"/></Relationships>
</file>

<file path=ppt/charts/_rels/chart83.xml.rels><?xml version="1.0" encoding="UTF-8" standalone="yes"?>
<Relationships xmlns="http://schemas.openxmlformats.org/package/2006/relationships"><Relationship Id="rId3" Type="http://schemas.openxmlformats.org/officeDocument/2006/relationships/themeOverride" Target="../theme/themeOverride83.xml"/><Relationship Id="rId2" Type="http://schemas.microsoft.com/office/2011/relationships/chartColorStyle" Target="colors83.xml"/><Relationship Id="rId1" Type="http://schemas.microsoft.com/office/2011/relationships/chartStyle" Target="style83.xml"/><Relationship Id="rId4" Type="http://schemas.openxmlformats.org/officeDocument/2006/relationships/package" Target="../embeddings/Microsoft_Excel_Worksheet82.xlsx"/></Relationships>
</file>

<file path=ppt/charts/_rels/chart84.xml.rels><?xml version="1.0" encoding="UTF-8" standalone="yes"?>
<Relationships xmlns="http://schemas.openxmlformats.org/package/2006/relationships"><Relationship Id="rId3" Type="http://schemas.openxmlformats.org/officeDocument/2006/relationships/themeOverride" Target="../theme/themeOverride84.xml"/><Relationship Id="rId2" Type="http://schemas.microsoft.com/office/2011/relationships/chartColorStyle" Target="colors84.xml"/><Relationship Id="rId1" Type="http://schemas.microsoft.com/office/2011/relationships/chartStyle" Target="style84.xml"/><Relationship Id="rId4" Type="http://schemas.openxmlformats.org/officeDocument/2006/relationships/package" Target="../embeddings/Microsoft_Excel_Worksheet83.xlsx"/></Relationships>
</file>

<file path=ppt/charts/_rels/chart85.xml.rels><?xml version="1.0" encoding="UTF-8" standalone="yes"?>
<Relationships xmlns="http://schemas.openxmlformats.org/package/2006/relationships"><Relationship Id="rId3" Type="http://schemas.openxmlformats.org/officeDocument/2006/relationships/themeOverride" Target="../theme/themeOverride85.xml"/><Relationship Id="rId2" Type="http://schemas.microsoft.com/office/2011/relationships/chartColorStyle" Target="colors85.xml"/><Relationship Id="rId1" Type="http://schemas.microsoft.com/office/2011/relationships/chartStyle" Target="style85.xml"/><Relationship Id="rId4" Type="http://schemas.openxmlformats.org/officeDocument/2006/relationships/package" Target="../embeddings/Microsoft_Excel_Worksheet84.xlsx"/></Relationships>
</file>

<file path=ppt/charts/_rels/chart86.xml.rels><?xml version="1.0" encoding="UTF-8" standalone="yes"?>
<Relationships xmlns="http://schemas.openxmlformats.org/package/2006/relationships"><Relationship Id="rId3" Type="http://schemas.openxmlformats.org/officeDocument/2006/relationships/themeOverride" Target="../theme/themeOverride86.xml"/><Relationship Id="rId2" Type="http://schemas.microsoft.com/office/2011/relationships/chartColorStyle" Target="colors86.xml"/><Relationship Id="rId1" Type="http://schemas.microsoft.com/office/2011/relationships/chartStyle" Target="style86.xml"/><Relationship Id="rId4" Type="http://schemas.openxmlformats.org/officeDocument/2006/relationships/package" Target="../embeddings/Microsoft_Excel_Worksheet85.xlsx"/></Relationships>
</file>

<file path=ppt/charts/_rels/chart87.xml.rels><?xml version="1.0" encoding="UTF-8" standalone="yes"?>
<Relationships xmlns="http://schemas.openxmlformats.org/package/2006/relationships"><Relationship Id="rId3" Type="http://schemas.openxmlformats.org/officeDocument/2006/relationships/themeOverride" Target="../theme/themeOverride87.xml"/><Relationship Id="rId2" Type="http://schemas.microsoft.com/office/2011/relationships/chartColorStyle" Target="colors87.xml"/><Relationship Id="rId1" Type="http://schemas.microsoft.com/office/2011/relationships/chartStyle" Target="style87.xml"/><Relationship Id="rId4" Type="http://schemas.openxmlformats.org/officeDocument/2006/relationships/package" Target="../embeddings/Microsoft_Excel_Worksheet86.xlsx"/></Relationships>
</file>

<file path=ppt/charts/_rels/chart88.xml.rels><?xml version="1.0" encoding="UTF-8" standalone="yes"?>
<Relationships xmlns="http://schemas.openxmlformats.org/package/2006/relationships"><Relationship Id="rId3" Type="http://schemas.openxmlformats.org/officeDocument/2006/relationships/themeOverride" Target="../theme/themeOverride88.xml"/><Relationship Id="rId2" Type="http://schemas.microsoft.com/office/2011/relationships/chartColorStyle" Target="colors88.xml"/><Relationship Id="rId1" Type="http://schemas.microsoft.com/office/2011/relationships/chartStyle" Target="style88.xml"/><Relationship Id="rId4" Type="http://schemas.openxmlformats.org/officeDocument/2006/relationships/package" Target="../embeddings/Microsoft_Excel_Worksheet87.xlsx"/></Relationships>
</file>

<file path=ppt/charts/_rels/chart89.xml.rels><?xml version="1.0" encoding="UTF-8" standalone="yes"?>
<Relationships xmlns="http://schemas.openxmlformats.org/package/2006/relationships"><Relationship Id="rId3" Type="http://schemas.openxmlformats.org/officeDocument/2006/relationships/themeOverride" Target="../theme/themeOverride89.xml"/><Relationship Id="rId2" Type="http://schemas.microsoft.com/office/2011/relationships/chartColorStyle" Target="colors89.xml"/><Relationship Id="rId1" Type="http://schemas.microsoft.com/office/2011/relationships/chartStyle" Target="style89.xml"/><Relationship Id="rId4" Type="http://schemas.openxmlformats.org/officeDocument/2006/relationships/package" Target="../embeddings/Microsoft_Excel_Worksheet88.xlsx"/></Relationships>
</file>

<file path=ppt/charts/_rels/chart90.xml.rels><?xml version="1.0" encoding="UTF-8" standalone="yes"?>
<Relationships xmlns="http://schemas.openxmlformats.org/package/2006/relationships"><Relationship Id="rId3" Type="http://schemas.openxmlformats.org/officeDocument/2006/relationships/themeOverride" Target="../theme/themeOverride90.xml"/><Relationship Id="rId2" Type="http://schemas.microsoft.com/office/2011/relationships/chartColorStyle" Target="colors90.xml"/><Relationship Id="rId1" Type="http://schemas.microsoft.com/office/2011/relationships/chartStyle" Target="style90.xml"/><Relationship Id="rId4" Type="http://schemas.openxmlformats.org/officeDocument/2006/relationships/package" Target="../embeddings/Microsoft_Excel_Worksheet89.xlsx"/></Relationships>
</file>

<file path=ppt/charts/_rels/chart91.xml.rels><?xml version="1.0" encoding="UTF-8" standalone="yes"?>
<Relationships xmlns="http://schemas.openxmlformats.org/package/2006/relationships"><Relationship Id="rId3" Type="http://schemas.openxmlformats.org/officeDocument/2006/relationships/themeOverride" Target="../theme/themeOverride91.xml"/><Relationship Id="rId2" Type="http://schemas.microsoft.com/office/2011/relationships/chartColorStyle" Target="colors91.xml"/><Relationship Id="rId1" Type="http://schemas.microsoft.com/office/2011/relationships/chartStyle" Target="style91.xml"/><Relationship Id="rId4" Type="http://schemas.openxmlformats.org/officeDocument/2006/relationships/package" Target="../embeddings/Microsoft_Excel_Worksheet90.xlsx"/></Relationships>
</file>

<file path=ppt/charts/_rels/chart92.xml.rels><?xml version="1.0" encoding="UTF-8" standalone="yes"?>
<Relationships xmlns="http://schemas.openxmlformats.org/package/2006/relationships"><Relationship Id="rId3" Type="http://schemas.openxmlformats.org/officeDocument/2006/relationships/themeOverride" Target="../theme/themeOverride92.xml"/><Relationship Id="rId2" Type="http://schemas.microsoft.com/office/2011/relationships/chartColorStyle" Target="colors92.xml"/><Relationship Id="rId1" Type="http://schemas.microsoft.com/office/2011/relationships/chartStyle" Target="style92.xml"/><Relationship Id="rId4" Type="http://schemas.openxmlformats.org/officeDocument/2006/relationships/package" Target="../embeddings/Microsoft_Excel_Worksheet91.xlsx"/></Relationships>
</file>

<file path=ppt/charts/_rels/chart93.xml.rels><?xml version="1.0" encoding="UTF-8" standalone="yes"?>
<Relationships xmlns="http://schemas.openxmlformats.org/package/2006/relationships"><Relationship Id="rId3" Type="http://schemas.openxmlformats.org/officeDocument/2006/relationships/themeOverride" Target="../theme/themeOverride93.xml"/><Relationship Id="rId2" Type="http://schemas.microsoft.com/office/2011/relationships/chartColorStyle" Target="colors93.xml"/><Relationship Id="rId1" Type="http://schemas.microsoft.com/office/2011/relationships/chartStyle" Target="style93.xml"/><Relationship Id="rId4" Type="http://schemas.openxmlformats.org/officeDocument/2006/relationships/package" Target="../embeddings/Microsoft_Excel_Worksheet92.xlsx"/></Relationships>
</file>

<file path=ppt/charts/_rels/chart94.xml.rels><?xml version="1.0" encoding="UTF-8" standalone="yes"?>
<Relationships xmlns="http://schemas.openxmlformats.org/package/2006/relationships"><Relationship Id="rId3" Type="http://schemas.openxmlformats.org/officeDocument/2006/relationships/themeOverride" Target="../theme/themeOverride94.xml"/><Relationship Id="rId2" Type="http://schemas.microsoft.com/office/2011/relationships/chartColorStyle" Target="colors94.xml"/><Relationship Id="rId1" Type="http://schemas.microsoft.com/office/2011/relationships/chartStyle" Target="style94.xml"/><Relationship Id="rId4" Type="http://schemas.openxmlformats.org/officeDocument/2006/relationships/package" Target="../embeddings/Microsoft_Excel_Worksheet93.xlsx"/></Relationships>
</file>

<file path=ppt/charts/_rels/chart95.xml.rels><?xml version="1.0" encoding="UTF-8" standalone="yes"?>
<Relationships xmlns="http://schemas.openxmlformats.org/package/2006/relationships"><Relationship Id="rId3" Type="http://schemas.openxmlformats.org/officeDocument/2006/relationships/themeOverride" Target="../theme/themeOverride95.xml"/><Relationship Id="rId2" Type="http://schemas.microsoft.com/office/2011/relationships/chartColorStyle" Target="colors95.xml"/><Relationship Id="rId1" Type="http://schemas.microsoft.com/office/2011/relationships/chartStyle" Target="style95.xml"/><Relationship Id="rId4" Type="http://schemas.openxmlformats.org/officeDocument/2006/relationships/package" Target="../embeddings/Microsoft_Excel_Worksheet94.xlsx"/></Relationships>
</file>

<file path=ppt/charts/_rels/chart96.xml.rels><?xml version="1.0" encoding="UTF-8" standalone="yes"?>
<Relationships xmlns="http://schemas.openxmlformats.org/package/2006/relationships"><Relationship Id="rId3" Type="http://schemas.openxmlformats.org/officeDocument/2006/relationships/themeOverride" Target="../theme/themeOverride96.xml"/><Relationship Id="rId2" Type="http://schemas.microsoft.com/office/2011/relationships/chartColorStyle" Target="colors96.xml"/><Relationship Id="rId1" Type="http://schemas.microsoft.com/office/2011/relationships/chartStyle" Target="style96.xml"/><Relationship Id="rId4" Type="http://schemas.openxmlformats.org/officeDocument/2006/relationships/package" Target="../embeddings/Microsoft_Excel_Worksheet95.xlsx"/></Relationships>
</file>

<file path=ppt/charts/_rels/chart97.xml.rels><?xml version="1.0" encoding="UTF-8" standalone="yes"?>
<Relationships xmlns="http://schemas.openxmlformats.org/package/2006/relationships"><Relationship Id="rId3" Type="http://schemas.openxmlformats.org/officeDocument/2006/relationships/themeOverride" Target="../theme/themeOverride97.xml"/><Relationship Id="rId2" Type="http://schemas.microsoft.com/office/2011/relationships/chartColorStyle" Target="colors97.xml"/><Relationship Id="rId1" Type="http://schemas.microsoft.com/office/2011/relationships/chartStyle" Target="style97.xml"/><Relationship Id="rId4" Type="http://schemas.openxmlformats.org/officeDocument/2006/relationships/package" Target="../embeddings/Microsoft_Excel_Worksheet96.xlsx"/></Relationships>
</file>

<file path=ppt/charts/_rels/chart98.xml.rels><?xml version="1.0" encoding="UTF-8" standalone="yes"?>
<Relationships xmlns="http://schemas.openxmlformats.org/package/2006/relationships"><Relationship Id="rId3" Type="http://schemas.openxmlformats.org/officeDocument/2006/relationships/themeOverride" Target="../theme/themeOverride98.xml"/><Relationship Id="rId2" Type="http://schemas.microsoft.com/office/2011/relationships/chartColorStyle" Target="colors98.xml"/><Relationship Id="rId1" Type="http://schemas.microsoft.com/office/2011/relationships/chartStyle" Target="style98.xml"/><Relationship Id="rId4" Type="http://schemas.openxmlformats.org/officeDocument/2006/relationships/package" Target="../embeddings/Microsoft_Excel_Worksheet97.xlsx"/></Relationships>
</file>

<file path=ppt/charts/_rels/chart99.xml.rels><?xml version="1.0" encoding="UTF-8" standalone="yes"?>
<Relationships xmlns="http://schemas.openxmlformats.org/package/2006/relationships"><Relationship Id="rId3" Type="http://schemas.openxmlformats.org/officeDocument/2006/relationships/themeOverride" Target="../theme/themeOverride99.xml"/><Relationship Id="rId2" Type="http://schemas.microsoft.com/office/2011/relationships/chartColorStyle" Target="colors99.xml"/><Relationship Id="rId1" Type="http://schemas.microsoft.com/office/2011/relationships/chartStyle" Target="style99.xml"/><Relationship Id="rId4" Type="http://schemas.openxmlformats.org/officeDocument/2006/relationships/package" Target="../embeddings/Microsoft_Excel_Worksheet98.xlsx"/></Relationships>
</file>

<file path=ppt/charts/_rels/chart100.xml.rels><?xml version="1.0" encoding="UTF-8" standalone="yes"?>
<Relationships xmlns="http://schemas.openxmlformats.org/package/2006/relationships"><Relationship Id="rId3" Type="http://schemas.openxmlformats.org/officeDocument/2006/relationships/themeOverride" Target="../theme/themeOverride100.xml"/><Relationship Id="rId2" Type="http://schemas.microsoft.com/office/2011/relationships/chartColorStyle" Target="colors100.xml"/><Relationship Id="rId1" Type="http://schemas.microsoft.com/office/2011/relationships/chartStyle" Target="style100.xml"/><Relationship Id="rId4" Type="http://schemas.openxmlformats.org/officeDocument/2006/relationships/package" Target="../embeddings/Microsoft_Excel_Worksheet99.xlsx"/></Relationships>
</file>

<file path=ppt/charts/_rels/chart101.xml.rels><?xml version="1.0" encoding="UTF-8" standalone="yes"?>
<Relationships xmlns="http://schemas.openxmlformats.org/package/2006/relationships"><Relationship Id="rId3" Type="http://schemas.openxmlformats.org/officeDocument/2006/relationships/themeOverride" Target="../theme/themeOverride101.xml"/><Relationship Id="rId2" Type="http://schemas.microsoft.com/office/2011/relationships/chartColorStyle" Target="colors101.xml"/><Relationship Id="rId1" Type="http://schemas.microsoft.com/office/2011/relationships/chartStyle" Target="style101.xml"/><Relationship Id="rId4" Type="http://schemas.openxmlformats.org/officeDocument/2006/relationships/package" Target="../embeddings/Microsoft_Excel_Worksheet100.xlsx"/></Relationships>
</file>

<file path=ppt/charts/_rels/chart102.xml.rels><?xml version="1.0" encoding="UTF-8" standalone="yes"?>
<Relationships xmlns="http://schemas.openxmlformats.org/package/2006/relationships"><Relationship Id="rId3" Type="http://schemas.openxmlformats.org/officeDocument/2006/relationships/themeOverride" Target="../theme/themeOverride102.xml"/><Relationship Id="rId2" Type="http://schemas.microsoft.com/office/2011/relationships/chartColorStyle" Target="colors102.xml"/><Relationship Id="rId1" Type="http://schemas.microsoft.com/office/2011/relationships/chartStyle" Target="style102.xml"/><Relationship Id="rId4" Type="http://schemas.openxmlformats.org/officeDocument/2006/relationships/package" Target="../embeddings/Microsoft_Excel_Worksheet101.xlsx"/></Relationships>
</file>

<file path=ppt/charts/_rels/chart103.xml.rels><?xml version="1.0" encoding="UTF-8" standalone="yes"?>
<Relationships xmlns="http://schemas.openxmlformats.org/package/2006/relationships"><Relationship Id="rId3" Type="http://schemas.openxmlformats.org/officeDocument/2006/relationships/themeOverride" Target="../theme/themeOverride103.xml"/><Relationship Id="rId2" Type="http://schemas.microsoft.com/office/2011/relationships/chartColorStyle" Target="colors103.xml"/><Relationship Id="rId1" Type="http://schemas.microsoft.com/office/2011/relationships/chartStyle" Target="style103.xml"/><Relationship Id="rId4" Type="http://schemas.openxmlformats.org/officeDocument/2006/relationships/package" Target="../embeddings/Microsoft_Excel_Worksheet102.xlsx"/></Relationships>
</file>

<file path=ppt/charts/_rels/chart104.xml.rels><?xml version="1.0" encoding="UTF-8" standalone="yes"?>
<Relationships xmlns="http://schemas.openxmlformats.org/package/2006/relationships"><Relationship Id="rId3" Type="http://schemas.openxmlformats.org/officeDocument/2006/relationships/themeOverride" Target="../theme/themeOverride104.xml"/><Relationship Id="rId2" Type="http://schemas.microsoft.com/office/2011/relationships/chartColorStyle" Target="colors104.xml"/><Relationship Id="rId1" Type="http://schemas.microsoft.com/office/2011/relationships/chartStyle" Target="style104.xml"/><Relationship Id="rId4" Type="http://schemas.openxmlformats.org/officeDocument/2006/relationships/package" Target="../embeddings/Microsoft_Excel_Worksheet103.xlsx"/></Relationships>
</file>

<file path=ppt/charts/_rels/chart105.xml.rels><?xml version="1.0" encoding="UTF-8" standalone="yes"?>
<Relationships xmlns="http://schemas.openxmlformats.org/package/2006/relationships"><Relationship Id="rId3" Type="http://schemas.openxmlformats.org/officeDocument/2006/relationships/themeOverride" Target="../theme/themeOverride105.xml"/><Relationship Id="rId2" Type="http://schemas.microsoft.com/office/2011/relationships/chartColorStyle" Target="colors105.xml"/><Relationship Id="rId1" Type="http://schemas.microsoft.com/office/2011/relationships/chartStyle" Target="style105.xml"/><Relationship Id="rId4" Type="http://schemas.openxmlformats.org/officeDocument/2006/relationships/package" Target="../embeddings/Microsoft_Excel_Worksheet104.xlsx"/></Relationships>
</file>

<file path=ppt/charts/_rels/chart106.xml.rels><?xml version="1.0" encoding="UTF-8" standalone="yes"?>
<Relationships xmlns="http://schemas.openxmlformats.org/package/2006/relationships"><Relationship Id="rId3" Type="http://schemas.openxmlformats.org/officeDocument/2006/relationships/themeOverride" Target="../theme/themeOverride106.xml"/><Relationship Id="rId2" Type="http://schemas.microsoft.com/office/2011/relationships/chartColorStyle" Target="colors106.xml"/><Relationship Id="rId1" Type="http://schemas.microsoft.com/office/2011/relationships/chartStyle" Target="style106.xml"/><Relationship Id="rId4" Type="http://schemas.openxmlformats.org/officeDocument/2006/relationships/package" Target="../embeddings/Microsoft_Excel_Worksheet105.xlsx"/></Relationships>
</file>

<file path=ppt/charts/_rels/chart107.xml.rels><?xml version="1.0" encoding="UTF-8" standalone="yes"?>
<Relationships xmlns="http://schemas.openxmlformats.org/package/2006/relationships"><Relationship Id="rId3" Type="http://schemas.openxmlformats.org/officeDocument/2006/relationships/themeOverride" Target="../theme/themeOverride107.xml"/><Relationship Id="rId2" Type="http://schemas.microsoft.com/office/2011/relationships/chartColorStyle" Target="colors107.xml"/><Relationship Id="rId1" Type="http://schemas.microsoft.com/office/2011/relationships/chartStyle" Target="style107.xml"/><Relationship Id="rId4" Type="http://schemas.openxmlformats.org/officeDocument/2006/relationships/package" Target="../embeddings/Microsoft_Excel_Worksheet106.xlsx"/></Relationships>
</file>

<file path=ppt/charts/_rels/chart108.xml.rels><?xml version="1.0" encoding="UTF-8" standalone="yes"?>
<Relationships xmlns="http://schemas.openxmlformats.org/package/2006/relationships"><Relationship Id="rId3" Type="http://schemas.openxmlformats.org/officeDocument/2006/relationships/themeOverride" Target="../theme/themeOverride108.xml"/><Relationship Id="rId2" Type="http://schemas.microsoft.com/office/2011/relationships/chartColorStyle" Target="colors108.xml"/><Relationship Id="rId1" Type="http://schemas.microsoft.com/office/2011/relationships/chartStyle" Target="style108.xml"/><Relationship Id="rId4" Type="http://schemas.openxmlformats.org/officeDocument/2006/relationships/package" Target="../embeddings/Microsoft_Excel_Worksheet107.xlsx"/></Relationships>
</file>

<file path=ppt/charts/_rels/chart109.xml.rels><?xml version="1.0" encoding="UTF-8" standalone="yes"?>
<Relationships xmlns="http://schemas.openxmlformats.org/package/2006/relationships"><Relationship Id="rId3" Type="http://schemas.openxmlformats.org/officeDocument/2006/relationships/themeOverride" Target="../theme/themeOverride109.xml"/><Relationship Id="rId2" Type="http://schemas.microsoft.com/office/2011/relationships/chartColorStyle" Target="colors109.xml"/><Relationship Id="rId1" Type="http://schemas.microsoft.com/office/2011/relationships/chartStyle" Target="style109.xml"/><Relationship Id="rId4" Type="http://schemas.openxmlformats.org/officeDocument/2006/relationships/package" Target="../embeddings/Microsoft_Excel_Worksheet108.xlsx"/></Relationships>
</file>

<file path=ppt/charts/_rels/chart110.xml.rels><?xml version="1.0" encoding="UTF-8" standalone="yes"?>
<Relationships xmlns="http://schemas.openxmlformats.org/package/2006/relationships"><Relationship Id="rId3" Type="http://schemas.openxmlformats.org/officeDocument/2006/relationships/themeOverride" Target="../theme/themeOverride110.xml"/><Relationship Id="rId2" Type="http://schemas.microsoft.com/office/2011/relationships/chartColorStyle" Target="colors110.xml"/><Relationship Id="rId1" Type="http://schemas.microsoft.com/office/2011/relationships/chartStyle" Target="style110.xml"/><Relationship Id="rId4" Type="http://schemas.openxmlformats.org/officeDocument/2006/relationships/package" Target="../embeddings/Microsoft_Excel_Worksheet109.xlsx"/></Relationships>
</file>

<file path=ppt/charts/_rels/chart111.xml.rels><?xml version="1.0" encoding="UTF-8" standalone="yes"?>
<Relationships xmlns="http://schemas.openxmlformats.org/package/2006/relationships"><Relationship Id="rId3" Type="http://schemas.openxmlformats.org/officeDocument/2006/relationships/themeOverride" Target="../theme/themeOverride111.xml"/><Relationship Id="rId2" Type="http://schemas.microsoft.com/office/2011/relationships/chartColorStyle" Target="colors111.xml"/><Relationship Id="rId1" Type="http://schemas.microsoft.com/office/2011/relationships/chartStyle" Target="style111.xml"/><Relationship Id="rId4" Type="http://schemas.openxmlformats.org/officeDocument/2006/relationships/package" Target="../embeddings/Microsoft_Excel_Worksheet110.xlsx"/></Relationships>
</file>

<file path=ppt/charts/_rels/chart112.xml.rels><?xml version="1.0" encoding="UTF-8" standalone="yes"?>
<Relationships xmlns="http://schemas.openxmlformats.org/package/2006/relationships"><Relationship Id="rId3" Type="http://schemas.openxmlformats.org/officeDocument/2006/relationships/themeOverride" Target="../theme/themeOverride112.xml"/><Relationship Id="rId2" Type="http://schemas.microsoft.com/office/2011/relationships/chartColorStyle" Target="colors112.xml"/><Relationship Id="rId1" Type="http://schemas.microsoft.com/office/2011/relationships/chartStyle" Target="style112.xml"/><Relationship Id="rId4" Type="http://schemas.openxmlformats.org/officeDocument/2006/relationships/package" Target="../embeddings/Microsoft_Excel_Worksheet111.xlsx"/></Relationships>
</file>

<file path=ppt/charts/_rels/chart113.xml.rels><?xml version="1.0" encoding="UTF-8" standalone="yes"?>
<Relationships xmlns="http://schemas.openxmlformats.org/package/2006/relationships"><Relationship Id="rId3" Type="http://schemas.openxmlformats.org/officeDocument/2006/relationships/themeOverride" Target="../theme/themeOverride113.xml"/><Relationship Id="rId2" Type="http://schemas.microsoft.com/office/2011/relationships/chartColorStyle" Target="colors113.xml"/><Relationship Id="rId1" Type="http://schemas.microsoft.com/office/2011/relationships/chartStyle" Target="style113.xml"/><Relationship Id="rId4" Type="http://schemas.openxmlformats.org/officeDocument/2006/relationships/package" Target="../embeddings/Microsoft_Excel_Worksheet112.xlsx"/></Relationships>
</file>

<file path=ppt/charts/_rels/chart114.xml.rels><?xml version="1.0" encoding="UTF-8" standalone="yes"?>
<Relationships xmlns="http://schemas.openxmlformats.org/package/2006/relationships"><Relationship Id="rId3" Type="http://schemas.openxmlformats.org/officeDocument/2006/relationships/themeOverride" Target="../theme/themeOverride114.xml"/><Relationship Id="rId2" Type="http://schemas.microsoft.com/office/2011/relationships/chartColorStyle" Target="colors114.xml"/><Relationship Id="rId1" Type="http://schemas.microsoft.com/office/2011/relationships/chartStyle" Target="style114.xml"/><Relationship Id="rId4" Type="http://schemas.openxmlformats.org/officeDocument/2006/relationships/package" Target="../embeddings/Microsoft_Excel_Worksheet113.xlsx"/></Relationships>
</file>

<file path=ppt/charts/_rels/chart115.xml.rels><?xml version="1.0" encoding="UTF-8" standalone="yes"?>
<Relationships xmlns="http://schemas.openxmlformats.org/package/2006/relationships"><Relationship Id="rId3" Type="http://schemas.openxmlformats.org/officeDocument/2006/relationships/themeOverride" Target="../theme/themeOverride115.xml"/><Relationship Id="rId2" Type="http://schemas.microsoft.com/office/2011/relationships/chartColorStyle" Target="colors115.xml"/><Relationship Id="rId1" Type="http://schemas.microsoft.com/office/2011/relationships/chartStyle" Target="style115.xml"/><Relationship Id="rId4" Type="http://schemas.openxmlformats.org/officeDocument/2006/relationships/package" Target="../embeddings/Microsoft_Excel_Worksheet114.xlsx"/></Relationships>
</file>

<file path=ppt/charts/_rels/chart116.xml.rels><?xml version="1.0" encoding="UTF-8" standalone="yes"?>
<Relationships xmlns="http://schemas.openxmlformats.org/package/2006/relationships"><Relationship Id="rId3" Type="http://schemas.openxmlformats.org/officeDocument/2006/relationships/themeOverride" Target="../theme/themeOverride116.xml"/><Relationship Id="rId2" Type="http://schemas.microsoft.com/office/2011/relationships/chartColorStyle" Target="colors116.xml"/><Relationship Id="rId1" Type="http://schemas.microsoft.com/office/2011/relationships/chartStyle" Target="style116.xml"/><Relationship Id="rId4" Type="http://schemas.openxmlformats.org/officeDocument/2006/relationships/package" Target="../embeddings/Microsoft_Excel_Worksheet115.xlsx"/></Relationships>
</file>

<file path=ppt/charts/_rels/chart117.xml.rels><?xml version="1.0" encoding="UTF-8" standalone="yes"?>
<Relationships xmlns="http://schemas.openxmlformats.org/package/2006/relationships"><Relationship Id="rId3" Type="http://schemas.openxmlformats.org/officeDocument/2006/relationships/themeOverride" Target="../theme/themeOverride117.xml"/><Relationship Id="rId2" Type="http://schemas.microsoft.com/office/2011/relationships/chartColorStyle" Target="colors117.xml"/><Relationship Id="rId1" Type="http://schemas.microsoft.com/office/2011/relationships/chartStyle" Target="style117.xml"/><Relationship Id="rId4" Type="http://schemas.openxmlformats.org/officeDocument/2006/relationships/package" Target="../embeddings/Microsoft_Excel_Worksheet116.xlsx"/></Relationships>
</file>

<file path=ppt/charts/_rels/chart118.xml.rels><?xml version="1.0" encoding="UTF-8" standalone="yes"?>
<Relationships xmlns="http://schemas.openxmlformats.org/package/2006/relationships"><Relationship Id="rId3" Type="http://schemas.openxmlformats.org/officeDocument/2006/relationships/themeOverride" Target="../theme/themeOverride118.xml"/><Relationship Id="rId2" Type="http://schemas.microsoft.com/office/2011/relationships/chartColorStyle" Target="colors118.xml"/><Relationship Id="rId1" Type="http://schemas.microsoft.com/office/2011/relationships/chartStyle" Target="style118.xml"/><Relationship Id="rId4" Type="http://schemas.openxmlformats.org/officeDocument/2006/relationships/package" Target="../embeddings/Microsoft_Excel_Worksheet117.xlsx"/></Relationships>
</file>

<file path=ppt/charts/_rels/chart119.xml.rels><?xml version="1.0" encoding="UTF-8" standalone="yes"?>
<Relationships xmlns="http://schemas.openxmlformats.org/package/2006/relationships"><Relationship Id="rId3" Type="http://schemas.openxmlformats.org/officeDocument/2006/relationships/themeOverride" Target="../theme/themeOverride119.xml"/><Relationship Id="rId2" Type="http://schemas.microsoft.com/office/2011/relationships/chartColorStyle" Target="colors119.xml"/><Relationship Id="rId1" Type="http://schemas.microsoft.com/office/2011/relationships/chartStyle" Target="style119.xml"/><Relationship Id="rId4" Type="http://schemas.openxmlformats.org/officeDocument/2006/relationships/package" Target="../embeddings/Microsoft_Excel_Worksheet118.xlsx"/></Relationships>
</file>

<file path=ppt/charts/_rels/chart120.xml.rels><?xml version="1.0" encoding="UTF-8" standalone="yes"?>
<Relationships xmlns="http://schemas.openxmlformats.org/package/2006/relationships"><Relationship Id="rId3" Type="http://schemas.openxmlformats.org/officeDocument/2006/relationships/themeOverride" Target="../theme/themeOverride120.xml"/><Relationship Id="rId2" Type="http://schemas.microsoft.com/office/2011/relationships/chartColorStyle" Target="colors120.xml"/><Relationship Id="rId1" Type="http://schemas.microsoft.com/office/2011/relationships/chartStyle" Target="style120.xml"/><Relationship Id="rId4" Type="http://schemas.openxmlformats.org/officeDocument/2006/relationships/package" Target="../embeddings/Microsoft_Excel_Worksheet119.xlsx"/></Relationships>
</file>

<file path=ppt/charts/_rels/chart121.xml.rels><?xml version="1.0" encoding="UTF-8" standalone="yes"?>
<Relationships xmlns="http://schemas.openxmlformats.org/package/2006/relationships"><Relationship Id="rId3" Type="http://schemas.openxmlformats.org/officeDocument/2006/relationships/themeOverride" Target="../theme/themeOverride121.xml"/><Relationship Id="rId2" Type="http://schemas.microsoft.com/office/2011/relationships/chartColorStyle" Target="colors121.xml"/><Relationship Id="rId1" Type="http://schemas.microsoft.com/office/2011/relationships/chartStyle" Target="style121.xml"/><Relationship Id="rId4" Type="http://schemas.openxmlformats.org/officeDocument/2006/relationships/package" Target="../embeddings/Microsoft_Excel_Worksheet120.xlsx"/></Relationships>
</file>

<file path=ppt/charts/_rels/chart122.xml.rels><?xml version="1.0" encoding="UTF-8" standalone="yes"?>
<Relationships xmlns="http://schemas.openxmlformats.org/package/2006/relationships"><Relationship Id="rId3" Type="http://schemas.openxmlformats.org/officeDocument/2006/relationships/themeOverride" Target="../theme/themeOverride122.xml"/><Relationship Id="rId2" Type="http://schemas.microsoft.com/office/2011/relationships/chartColorStyle" Target="colors122.xml"/><Relationship Id="rId1" Type="http://schemas.microsoft.com/office/2011/relationships/chartStyle" Target="style122.xml"/><Relationship Id="rId4" Type="http://schemas.openxmlformats.org/officeDocument/2006/relationships/package" Target="../embeddings/Microsoft_Excel_Worksheet121.xlsx"/></Relationships>
</file>

<file path=ppt/charts/_rels/chart123.xml.rels><?xml version="1.0" encoding="UTF-8" standalone="yes"?>
<Relationships xmlns="http://schemas.openxmlformats.org/package/2006/relationships"><Relationship Id="rId3" Type="http://schemas.openxmlformats.org/officeDocument/2006/relationships/themeOverride" Target="../theme/themeOverride123.xml"/><Relationship Id="rId2" Type="http://schemas.microsoft.com/office/2011/relationships/chartColorStyle" Target="colors123.xml"/><Relationship Id="rId1" Type="http://schemas.microsoft.com/office/2011/relationships/chartStyle" Target="style123.xml"/><Relationship Id="rId4" Type="http://schemas.openxmlformats.org/officeDocument/2006/relationships/package" Target="../embeddings/Microsoft_Excel_Worksheet122.xlsx"/></Relationships>
</file>

<file path=ppt/charts/_rels/chart124.xml.rels><?xml version="1.0" encoding="UTF-8" standalone="yes"?>
<Relationships xmlns="http://schemas.openxmlformats.org/package/2006/relationships"><Relationship Id="rId3" Type="http://schemas.openxmlformats.org/officeDocument/2006/relationships/themeOverride" Target="../theme/themeOverride124.xml"/><Relationship Id="rId2" Type="http://schemas.microsoft.com/office/2011/relationships/chartColorStyle" Target="colors124.xml"/><Relationship Id="rId1" Type="http://schemas.microsoft.com/office/2011/relationships/chartStyle" Target="style124.xml"/><Relationship Id="rId4" Type="http://schemas.openxmlformats.org/officeDocument/2006/relationships/package" Target="../embeddings/Microsoft_Excel_Worksheet123.xlsx"/></Relationships>
</file>

<file path=ppt/charts/_rels/chart125.xml.rels><?xml version="1.0" encoding="UTF-8" standalone="yes"?>
<Relationships xmlns="http://schemas.openxmlformats.org/package/2006/relationships"><Relationship Id="rId3" Type="http://schemas.openxmlformats.org/officeDocument/2006/relationships/themeOverride" Target="../theme/themeOverride125.xml"/><Relationship Id="rId2" Type="http://schemas.microsoft.com/office/2011/relationships/chartColorStyle" Target="colors125.xml"/><Relationship Id="rId1" Type="http://schemas.microsoft.com/office/2011/relationships/chartStyle" Target="style125.xml"/><Relationship Id="rId4" Type="http://schemas.openxmlformats.org/officeDocument/2006/relationships/package" Target="../embeddings/Microsoft_Excel_Worksheet124.xlsx"/></Relationships>
</file>

<file path=ppt/charts/_rels/chart126.xml.rels><?xml version="1.0" encoding="UTF-8" standalone="yes"?>
<Relationships xmlns="http://schemas.openxmlformats.org/package/2006/relationships"><Relationship Id="rId3" Type="http://schemas.openxmlformats.org/officeDocument/2006/relationships/themeOverride" Target="../theme/themeOverride126.xml"/><Relationship Id="rId2" Type="http://schemas.microsoft.com/office/2011/relationships/chartColorStyle" Target="colors126.xml"/><Relationship Id="rId1" Type="http://schemas.microsoft.com/office/2011/relationships/chartStyle" Target="style126.xml"/><Relationship Id="rId4" Type="http://schemas.openxmlformats.org/officeDocument/2006/relationships/package" Target="../embeddings/Microsoft_Excel_Worksheet125.xlsx"/></Relationships>
</file>

<file path=ppt/charts/_rels/chart127.xml.rels><?xml version="1.0" encoding="UTF-8" standalone="yes"?>
<Relationships xmlns="http://schemas.openxmlformats.org/package/2006/relationships"><Relationship Id="rId3" Type="http://schemas.openxmlformats.org/officeDocument/2006/relationships/themeOverride" Target="../theme/themeOverride127.xml"/><Relationship Id="rId2" Type="http://schemas.microsoft.com/office/2011/relationships/chartColorStyle" Target="colors127.xml"/><Relationship Id="rId1" Type="http://schemas.microsoft.com/office/2011/relationships/chartStyle" Target="style127.xml"/><Relationship Id="rId4" Type="http://schemas.openxmlformats.org/officeDocument/2006/relationships/package" Target="../embeddings/Microsoft_Excel_Worksheet126.xlsx"/></Relationships>
</file>

<file path=ppt/charts/_rels/chart128.xml.rels><?xml version="1.0" encoding="UTF-8" standalone="yes"?>
<Relationships xmlns="http://schemas.openxmlformats.org/package/2006/relationships"><Relationship Id="rId3" Type="http://schemas.openxmlformats.org/officeDocument/2006/relationships/themeOverride" Target="../theme/themeOverride128.xml"/><Relationship Id="rId2" Type="http://schemas.microsoft.com/office/2011/relationships/chartColorStyle" Target="colors128.xml"/><Relationship Id="rId1" Type="http://schemas.microsoft.com/office/2011/relationships/chartStyle" Target="style128.xml"/><Relationship Id="rId4" Type="http://schemas.openxmlformats.org/officeDocument/2006/relationships/package" Target="../embeddings/Microsoft_Excel_Worksheet127.xlsx"/></Relationships>
</file>

<file path=ppt/charts/_rels/chart129.xml.rels><?xml version="1.0" encoding="UTF-8" standalone="yes"?>
<Relationships xmlns="http://schemas.openxmlformats.org/package/2006/relationships"><Relationship Id="rId3" Type="http://schemas.openxmlformats.org/officeDocument/2006/relationships/themeOverride" Target="../theme/themeOverride129.xml"/><Relationship Id="rId2" Type="http://schemas.microsoft.com/office/2011/relationships/chartColorStyle" Target="colors129.xml"/><Relationship Id="rId1" Type="http://schemas.microsoft.com/office/2011/relationships/chartStyle" Target="style129.xml"/><Relationship Id="rId4" Type="http://schemas.openxmlformats.org/officeDocument/2006/relationships/package" Target="../embeddings/Microsoft_Excel_Worksheet128.xlsx"/></Relationships>
</file>

<file path=ppt/charts/_rels/chart130.xml.rels><?xml version="1.0" encoding="UTF-8" standalone="yes"?>
<Relationships xmlns="http://schemas.openxmlformats.org/package/2006/relationships"><Relationship Id="rId3" Type="http://schemas.openxmlformats.org/officeDocument/2006/relationships/themeOverride" Target="../theme/themeOverride130.xml"/><Relationship Id="rId2" Type="http://schemas.microsoft.com/office/2011/relationships/chartColorStyle" Target="colors130.xml"/><Relationship Id="rId1" Type="http://schemas.microsoft.com/office/2011/relationships/chartStyle" Target="style130.xml"/><Relationship Id="rId4" Type="http://schemas.openxmlformats.org/officeDocument/2006/relationships/package" Target="../embeddings/Microsoft_Excel_Worksheet129.xlsx"/></Relationships>
</file>

<file path=ppt/charts/_rels/chart131.xml.rels><?xml version="1.0" encoding="UTF-8" standalone="yes"?>
<Relationships xmlns="http://schemas.openxmlformats.org/package/2006/relationships"><Relationship Id="rId3" Type="http://schemas.openxmlformats.org/officeDocument/2006/relationships/themeOverride" Target="../theme/themeOverride131.xml"/><Relationship Id="rId2" Type="http://schemas.microsoft.com/office/2011/relationships/chartColorStyle" Target="colors131.xml"/><Relationship Id="rId1" Type="http://schemas.microsoft.com/office/2011/relationships/chartStyle" Target="style131.xml"/><Relationship Id="rId4" Type="http://schemas.openxmlformats.org/officeDocument/2006/relationships/package" Target="../embeddings/Microsoft_Excel_Worksheet130.xlsx"/></Relationships>
</file>

<file path=ppt/charts/_rels/chart132.xml.rels><?xml version="1.0" encoding="UTF-8" standalone="yes"?>
<Relationships xmlns="http://schemas.openxmlformats.org/package/2006/relationships"><Relationship Id="rId3" Type="http://schemas.openxmlformats.org/officeDocument/2006/relationships/themeOverride" Target="../theme/themeOverride132.xml"/><Relationship Id="rId2" Type="http://schemas.microsoft.com/office/2011/relationships/chartColorStyle" Target="colors132.xml"/><Relationship Id="rId1" Type="http://schemas.microsoft.com/office/2011/relationships/chartStyle" Target="style132.xml"/><Relationship Id="rId4" Type="http://schemas.openxmlformats.org/officeDocument/2006/relationships/package" Target="../embeddings/Microsoft_Excel_Worksheet131.xlsx"/></Relationships>
</file>

<file path=ppt/charts/_rels/chart133.xml.rels><?xml version="1.0" encoding="UTF-8" standalone="yes"?>
<Relationships xmlns="http://schemas.openxmlformats.org/package/2006/relationships"><Relationship Id="rId3" Type="http://schemas.openxmlformats.org/officeDocument/2006/relationships/themeOverride" Target="../theme/themeOverride133.xml"/><Relationship Id="rId2" Type="http://schemas.microsoft.com/office/2011/relationships/chartColorStyle" Target="colors133.xml"/><Relationship Id="rId1" Type="http://schemas.microsoft.com/office/2011/relationships/chartStyle" Target="style133.xml"/><Relationship Id="rId4" Type="http://schemas.openxmlformats.org/officeDocument/2006/relationships/package" Target="../embeddings/Microsoft_Excel_Worksheet132.xlsx"/></Relationships>
</file>

<file path=ppt/charts/_rels/chart134.xml.rels><?xml version="1.0" encoding="UTF-8" standalone="yes"?>
<Relationships xmlns="http://schemas.openxmlformats.org/package/2006/relationships"><Relationship Id="rId3" Type="http://schemas.openxmlformats.org/officeDocument/2006/relationships/themeOverride" Target="../theme/themeOverride134.xml"/><Relationship Id="rId2" Type="http://schemas.microsoft.com/office/2011/relationships/chartColorStyle" Target="colors134.xml"/><Relationship Id="rId1" Type="http://schemas.microsoft.com/office/2011/relationships/chartStyle" Target="style134.xml"/><Relationship Id="rId4" Type="http://schemas.openxmlformats.org/officeDocument/2006/relationships/package" Target="../embeddings/Microsoft_Excel_Worksheet133.xlsx"/></Relationships>
</file>

<file path=ppt/charts/_rels/chart135.xml.rels><?xml version="1.0" encoding="UTF-8" standalone="yes"?>
<Relationships xmlns="http://schemas.openxmlformats.org/package/2006/relationships"><Relationship Id="rId3" Type="http://schemas.openxmlformats.org/officeDocument/2006/relationships/themeOverride" Target="../theme/themeOverride135.xml"/><Relationship Id="rId2" Type="http://schemas.microsoft.com/office/2011/relationships/chartColorStyle" Target="colors135.xml"/><Relationship Id="rId1" Type="http://schemas.microsoft.com/office/2011/relationships/chartStyle" Target="style135.xml"/><Relationship Id="rId4" Type="http://schemas.openxmlformats.org/officeDocument/2006/relationships/package" Target="../embeddings/Microsoft_Excel_Worksheet134.xlsx"/></Relationships>
</file>

<file path=ppt/charts/_rels/chart136.xml.rels><?xml version="1.0" encoding="UTF-8" standalone="yes"?>
<Relationships xmlns="http://schemas.openxmlformats.org/package/2006/relationships"><Relationship Id="rId3" Type="http://schemas.openxmlformats.org/officeDocument/2006/relationships/themeOverride" Target="../theme/themeOverride136.xml"/><Relationship Id="rId2" Type="http://schemas.microsoft.com/office/2011/relationships/chartColorStyle" Target="colors136.xml"/><Relationship Id="rId1" Type="http://schemas.microsoft.com/office/2011/relationships/chartStyle" Target="style136.xml"/><Relationship Id="rId4" Type="http://schemas.openxmlformats.org/officeDocument/2006/relationships/package" Target="../embeddings/Microsoft_Excel_Worksheet135.xlsx"/></Relationships>
</file>

<file path=ppt/charts/_rels/chart137.xml.rels><?xml version="1.0" encoding="UTF-8" standalone="yes"?>
<Relationships xmlns="http://schemas.openxmlformats.org/package/2006/relationships"><Relationship Id="rId3" Type="http://schemas.openxmlformats.org/officeDocument/2006/relationships/themeOverride" Target="../theme/themeOverride137.xml"/><Relationship Id="rId2" Type="http://schemas.microsoft.com/office/2011/relationships/chartColorStyle" Target="colors137.xml"/><Relationship Id="rId1" Type="http://schemas.microsoft.com/office/2011/relationships/chartStyle" Target="style137.xml"/><Relationship Id="rId4" Type="http://schemas.openxmlformats.org/officeDocument/2006/relationships/package" Target="../embeddings/Microsoft_Excel_Worksheet136.xlsx"/></Relationships>
</file>

<file path=ppt/charts/_rels/chart138.xml.rels><?xml version="1.0" encoding="UTF-8" standalone="yes"?>
<Relationships xmlns="http://schemas.openxmlformats.org/package/2006/relationships"><Relationship Id="rId3" Type="http://schemas.openxmlformats.org/officeDocument/2006/relationships/themeOverride" Target="../theme/themeOverride138.xml"/><Relationship Id="rId2" Type="http://schemas.microsoft.com/office/2011/relationships/chartColorStyle" Target="colors138.xml"/><Relationship Id="rId1" Type="http://schemas.microsoft.com/office/2011/relationships/chartStyle" Target="style138.xml"/><Relationship Id="rId4" Type="http://schemas.openxmlformats.org/officeDocument/2006/relationships/package" Target="../embeddings/Microsoft_Excel_Worksheet137.xlsx"/></Relationships>
</file>

<file path=ppt/charts/_rels/chart139.xml.rels><?xml version="1.0" encoding="UTF-8" standalone="yes"?>
<Relationships xmlns="http://schemas.openxmlformats.org/package/2006/relationships"><Relationship Id="rId3" Type="http://schemas.openxmlformats.org/officeDocument/2006/relationships/themeOverride" Target="../theme/themeOverride139.xml"/><Relationship Id="rId2" Type="http://schemas.microsoft.com/office/2011/relationships/chartColorStyle" Target="colors139.xml"/><Relationship Id="rId1" Type="http://schemas.microsoft.com/office/2011/relationships/chartStyle" Target="style139.xml"/><Relationship Id="rId4" Type="http://schemas.openxmlformats.org/officeDocument/2006/relationships/package" Target="../embeddings/Microsoft_Excel_Worksheet138.xlsx"/></Relationships>
</file>

<file path=ppt/charts/_rels/chart140.xml.rels><?xml version="1.0" encoding="UTF-8" standalone="yes"?>
<Relationships xmlns="http://schemas.openxmlformats.org/package/2006/relationships"><Relationship Id="rId3" Type="http://schemas.openxmlformats.org/officeDocument/2006/relationships/themeOverride" Target="../theme/themeOverride140.xml"/><Relationship Id="rId2" Type="http://schemas.microsoft.com/office/2011/relationships/chartColorStyle" Target="colors140.xml"/><Relationship Id="rId1" Type="http://schemas.microsoft.com/office/2011/relationships/chartStyle" Target="style140.xml"/><Relationship Id="rId4" Type="http://schemas.openxmlformats.org/officeDocument/2006/relationships/package" Target="../embeddings/Microsoft_Excel_Worksheet139.xlsx"/></Relationships>
</file>

<file path=ppt/charts/_rels/chart141.xml.rels><?xml version="1.0" encoding="UTF-8" standalone="yes"?>
<Relationships xmlns="http://schemas.openxmlformats.org/package/2006/relationships"><Relationship Id="rId3" Type="http://schemas.openxmlformats.org/officeDocument/2006/relationships/themeOverride" Target="../theme/themeOverride141.xml"/><Relationship Id="rId2" Type="http://schemas.microsoft.com/office/2011/relationships/chartColorStyle" Target="colors141.xml"/><Relationship Id="rId1" Type="http://schemas.microsoft.com/office/2011/relationships/chartStyle" Target="style141.xml"/><Relationship Id="rId4" Type="http://schemas.openxmlformats.org/officeDocument/2006/relationships/package" Target="../embeddings/Microsoft_Excel_Worksheet140.xlsx"/></Relationships>
</file>

<file path=ppt/charts/_rels/chart142.xml.rels><?xml version="1.0" encoding="UTF-8" standalone="yes"?>
<Relationships xmlns="http://schemas.openxmlformats.org/package/2006/relationships"><Relationship Id="rId3" Type="http://schemas.openxmlformats.org/officeDocument/2006/relationships/themeOverride" Target="../theme/themeOverride142.xml"/><Relationship Id="rId2" Type="http://schemas.microsoft.com/office/2011/relationships/chartColorStyle" Target="colors142.xml"/><Relationship Id="rId1" Type="http://schemas.microsoft.com/office/2011/relationships/chartStyle" Target="style142.xml"/><Relationship Id="rId4" Type="http://schemas.openxmlformats.org/officeDocument/2006/relationships/package" Target="../embeddings/Microsoft_Excel_Worksheet141.xlsx"/></Relationships>
</file>

<file path=ppt/charts/_rels/chart143.xml.rels><?xml version="1.0" encoding="UTF-8" standalone="yes"?>
<Relationships xmlns="http://schemas.openxmlformats.org/package/2006/relationships"><Relationship Id="rId3" Type="http://schemas.openxmlformats.org/officeDocument/2006/relationships/themeOverride" Target="../theme/themeOverride143.xml"/><Relationship Id="rId2" Type="http://schemas.microsoft.com/office/2011/relationships/chartColorStyle" Target="colors143.xml"/><Relationship Id="rId1" Type="http://schemas.microsoft.com/office/2011/relationships/chartStyle" Target="style143.xml"/><Relationship Id="rId4" Type="http://schemas.openxmlformats.org/officeDocument/2006/relationships/package" Target="../embeddings/Microsoft_Excel_Worksheet142.xlsx"/></Relationships>
</file>

<file path=ppt/charts/_rels/chart144.xml.rels><?xml version="1.0" encoding="UTF-8" standalone="yes"?>
<Relationships xmlns="http://schemas.openxmlformats.org/package/2006/relationships"><Relationship Id="rId3" Type="http://schemas.openxmlformats.org/officeDocument/2006/relationships/themeOverride" Target="../theme/themeOverride144.xml"/><Relationship Id="rId2" Type="http://schemas.microsoft.com/office/2011/relationships/chartColorStyle" Target="colors144.xml"/><Relationship Id="rId1" Type="http://schemas.microsoft.com/office/2011/relationships/chartStyle" Target="style144.xml"/><Relationship Id="rId4" Type="http://schemas.openxmlformats.org/officeDocument/2006/relationships/package" Target="../embeddings/Microsoft_Excel_Worksheet143.xlsx"/></Relationships>
</file>

<file path=ppt/charts/_rels/chart145.xml.rels><?xml version="1.0" encoding="UTF-8" standalone="yes"?>
<Relationships xmlns="http://schemas.openxmlformats.org/package/2006/relationships"><Relationship Id="rId3" Type="http://schemas.openxmlformats.org/officeDocument/2006/relationships/themeOverride" Target="../theme/themeOverride145.xml"/><Relationship Id="rId2" Type="http://schemas.microsoft.com/office/2011/relationships/chartColorStyle" Target="colors145.xml"/><Relationship Id="rId1" Type="http://schemas.microsoft.com/office/2011/relationships/chartStyle" Target="style145.xml"/><Relationship Id="rId4" Type="http://schemas.openxmlformats.org/officeDocument/2006/relationships/package" Target="../embeddings/Microsoft_Excel_Worksheet144.xlsx"/></Relationships>
</file>

<file path=ppt/charts/_rels/chart146.xml.rels><?xml version="1.0" encoding="UTF-8" standalone="yes"?>
<Relationships xmlns="http://schemas.openxmlformats.org/package/2006/relationships"><Relationship Id="rId3" Type="http://schemas.openxmlformats.org/officeDocument/2006/relationships/themeOverride" Target="../theme/themeOverride146.xml"/><Relationship Id="rId2" Type="http://schemas.microsoft.com/office/2011/relationships/chartColorStyle" Target="colors146.xml"/><Relationship Id="rId1" Type="http://schemas.microsoft.com/office/2011/relationships/chartStyle" Target="style146.xml"/><Relationship Id="rId4" Type="http://schemas.openxmlformats.org/officeDocument/2006/relationships/package" Target="../embeddings/Microsoft_Excel_Worksheet145.xlsx"/></Relationships>
</file>

<file path=ppt/charts/_rels/chart147.xml.rels><?xml version="1.0" encoding="UTF-8" standalone="yes"?>
<Relationships xmlns="http://schemas.openxmlformats.org/package/2006/relationships"><Relationship Id="rId3" Type="http://schemas.openxmlformats.org/officeDocument/2006/relationships/themeOverride" Target="../theme/themeOverride147.xml"/><Relationship Id="rId2" Type="http://schemas.microsoft.com/office/2011/relationships/chartColorStyle" Target="colors147.xml"/><Relationship Id="rId1" Type="http://schemas.microsoft.com/office/2011/relationships/chartStyle" Target="style147.xml"/><Relationship Id="rId4" Type="http://schemas.openxmlformats.org/officeDocument/2006/relationships/package" Target="../embeddings/Microsoft_Excel_Worksheet146.xlsx"/></Relationships>
</file>

<file path=ppt/charts/_rels/chart148.xml.rels><?xml version="1.0" encoding="UTF-8" standalone="yes"?>
<Relationships xmlns="http://schemas.openxmlformats.org/package/2006/relationships"><Relationship Id="rId3" Type="http://schemas.openxmlformats.org/officeDocument/2006/relationships/themeOverride" Target="../theme/themeOverride148.xml"/><Relationship Id="rId2" Type="http://schemas.microsoft.com/office/2011/relationships/chartColorStyle" Target="colors148.xml"/><Relationship Id="rId1" Type="http://schemas.microsoft.com/office/2011/relationships/chartStyle" Target="style148.xml"/><Relationship Id="rId4" Type="http://schemas.openxmlformats.org/officeDocument/2006/relationships/package" Target="../embeddings/Microsoft_Excel_Worksheet147.xlsx"/></Relationships>
</file>

<file path=ppt/charts/_rels/chart149.xml.rels><?xml version="1.0" encoding="UTF-8" standalone="yes"?>
<Relationships xmlns="http://schemas.openxmlformats.org/package/2006/relationships"><Relationship Id="rId3" Type="http://schemas.openxmlformats.org/officeDocument/2006/relationships/themeOverride" Target="../theme/themeOverride149.xml"/><Relationship Id="rId2" Type="http://schemas.microsoft.com/office/2011/relationships/chartColorStyle" Target="colors149.xml"/><Relationship Id="rId1" Type="http://schemas.microsoft.com/office/2011/relationships/chartStyle" Target="style149.xml"/><Relationship Id="rId4" Type="http://schemas.openxmlformats.org/officeDocument/2006/relationships/package" Target="../embeddings/Microsoft_Excel_Worksheet148.xlsx"/></Relationships>
</file>

<file path=ppt/charts/_rels/chart150.xml.rels><?xml version="1.0" encoding="UTF-8" standalone="yes"?>
<Relationships xmlns="http://schemas.openxmlformats.org/package/2006/relationships"><Relationship Id="rId3" Type="http://schemas.openxmlformats.org/officeDocument/2006/relationships/themeOverride" Target="../theme/themeOverride150.xml"/><Relationship Id="rId2" Type="http://schemas.microsoft.com/office/2011/relationships/chartColorStyle" Target="colors150.xml"/><Relationship Id="rId1" Type="http://schemas.microsoft.com/office/2011/relationships/chartStyle" Target="style150.xml"/><Relationship Id="rId4" Type="http://schemas.openxmlformats.org/officeDocument/2006/relationships/package" Target="../embeddings/Microsoft_Excel_Worksheet149.xlsx"/></Relationships>
</file>

<file path=ppt/charts/_rels/chart151.xml.rels><?xml version="1.0" encoding="UTF-8" standalone="yes"?>
<Relationships xmlns="http://schemas.openxmlformats.org/package/2006/relationships"><Relationship Id="rId3" Type="http://schemas.openxmlformats.org/officeDocument/2006/relationships/themeOverride" Target="../theme/themeOverride151.xml"/><Relationship Id="rId2" Type="http://schemas.microsoft.com/office/2011/relationships/chartColorStyle" Target="colors151.xml"/><Relationship Id="rId1" Type="http://schemas.microsoft.com/office/2011/relationships/chartStyle" Target="style151.xml"/><Relationship Id="rId4" Type="http://schemas.openxmlformats.org/officeDocument/2006/relationships/package" Target="../embeddings/Microsoft_Excel_Worksheet150.xlsx"/></Relationships>
</file>

<file path=ppt/charts/_rels/chart152.xml.rels><?xml version="1.0" encoding="UTF-8" standalone="yes"?>
<Relationships xmlns="http://schemas.openxmlformats.org/package/2006/relationships"><Relationship Id="rId3" Type="http://schemas.openxmlformats.org/officeDocument/2006/relationships/themeOverride" Target="../theme/themeOverride152.xml"/><Relationship Id="rId2" Type="http://schemas.microsoft.com/office/2011/relationships/chartColorStyle" Target="colors152.xml"/><Relationship Id="rId1" Type="http://schemas.microsoft.com/office/2011/relationships/chartStyle" Target="style152.xml"/><Relationship Id="rId4" Type="http://schemas.openxmlformats.org/officeDocument/2006/relationships/package" Target="../embeddings/Microsoft_Excel_Worksheet151.xlsx"/></Relationships>
</file>

<file path=ppt/charts/_rels/chart153.xml.rels><?xml version="1.0" encoding="UTF-8" standalone="yes"?>
<Relationships xmlns="http://schemas.openxmlformats.org/package/2006/relationships"><Relationship Id="rId3" Type="http://schemas.openxmlformats.org/officeDocument/2006/relationships/themeOverride" Target="../theme/themeOverride153.xml"/><Relationship Id="rId2" Type="http://schemas.microsoft.com/office/2011/relationships/chartColorStyle" Target="colors153.xml"/><Relationship Id="rId1" Type="http://schemas.microsoft.com/office/2011/relationships/chartStyle" Target="style153.xml"/><Relationship Id="rId4" Type="http://schemas.openxmlformats.org/officeDocument/2006/relationships/package" Target="../embeddings/Microsoft_Excel_Worksheet152.xlsx"/></Relationships>
</file>

<file path=ppt/charts/_rels/chart154.xml.rels><?xml version="1.0" encoding="UTF-8" standalone="yes"?>
<Relationships xmlns="http://schemas.openxmlformats.org/package/2006/relationships"><Relationship Id="rId3" Type="http://schemas.openxmlformats.org/officeDocument/2006/relationships/themeOverride" Target="../theme/themeOverride154.xml"/><Relationship Id="rId2" Type="http://schemas.microsoft.com/office/2011/relationships/chartColorStyle" Target="colors154.xml"/><Relationship Id="rId1" Type="http://schemas.microsoft.com/office/2011/relationships/chartStyle" Target="style154.xml"/><Relationship Id="rId4" Type="http://schemas.openxmlformats.org/officeDocument/2006/relationships/package" Target="../embeddings/Microsoft_Excel_Worksheet153.xlsx"/></Relationships>
</file>

<file path=ppt/charts/_rels/chart155.xml.rels><?xml version="1.0" encoding="UTF-8" standalone="yes"?>
<Relationships xmlns="http://schemas.openxmlformats.org/package/2006/relationships"><Relationship Id="rId3" Type="http://schemas.openxmlformats.org/officeDocument/2006/relationships/themeOverride" Target="../theme/themeOverride155.xml"/><Relationship Id="rId2" Type="http://schemas.microsoft.com/office/2011/relationships/chartColorStyle" Target="colors155.xml"/><Relationship Id="rId1" Type="http://schemas.microsoft.com/office/2011/relationships/chartStyle" Target="style155.xml"/><Relationship Id="rId4" Type="http://schemas.openxmlformats.org/officeDocument/2006/relationships/package" Target="../embeddings/Microsoft_Excel_Worksheet154.xlsx"/></Relationships>
</file>

<file path=ppt/charts/_rels/chart156.xml.rels><?xml version="1.0" encoding="UTF-8" standalone="yes"?>
<Relationships xmlns="http://schemas.openxmlformats.org/package/2006/relationships"><Relationship Id="rId3" Type="http://schemas.openxmlformats.org/officeDocument/2006/relationships/themeOverride" Target="../theme/themeOverride156.xml"/><Relationship Id="rId2" Type="http://schemas.microsoft.com/office/2011/relationships/chartColorStyle" Target="colors156.xml"/><Relationship Id="rId1" Type="http://schemas.microsoft.com/office/2011/relationships/chartStyle" Target="style156.xml"/><Relationship Id="rId4" Type="http://schemas.openxmlformats.org/officeDocument/2006/relationships/package" Target="../embeddings/Microsoft_Excel_Worksheet155.xlsx"/></Relationships>
</file>

<file path=ppt/charts/_rels/chart157.xml.rels><?xml version="1.0" encoding="UTF-8" standalone="yes"?>
<Relationships xmlns="http://schemas.openxmlformats.org/package/2006/relationships"><Relationship Id="rId3" Type="http://schemas.openxmlformats.org/officeDocument/2006/relationships/themeOverride" Target="../theme/themeOverride157.xml"/><Relationship Id="rId2" Type="http://schemas.microsoft.com/office/2011/relationships/chartColorStyle" Target="colors157.xml"/><Relationship Id="rId1" Type="http://schemas.microsoft.com/office/2011/relationships/chartStyle" Target="style157.xml"/><Relationship Id="rId4" Type="http://schemas.openxmlformats.org/officeDocument/2006/relationships/package" Target="../embeddings/Microsoft_Excel_Worksheet156.xlsx"/></Relationships>
</file>

<file path=ppt/charts/_rels/chart158.xml.rels><?xml version="1.0" encoding="UTF-8" standalone="yes"?>
<Relationships xmlns="http://schemas.openxmlformats.org/package/2006/relationships"><Relationship Id="rId3" Type="http://schemas.openxmlformats.org/officeDocument/2006/relationships/themeOverride" Target="../theme/themeOverride158.xml"/><Relationship Id="rId2" Type="http://schemas.microsoft.com/office/2011/relationships/chartColorStyle" Target="colors158.xml"/><Relationship Id="rId1" Type="http://schemas.microsoft.com/office/2011/relationships/chartStyle" Target="style158.xml"/><Relationship Id="rId4" Type="http://schemas.openxmlformats.org/officeDocument/2006/relationships/package" Target="../embeddings/Microsoft_Excel_Worksheet157.xlsx"/></Relationships>
</file>

<file path=ppt/charts/_rels/chart159.xml.rels><?xml version="1.0" encoding="UTF-8" standalone="yes"?>
<Relationships xmlns="http://schemas.openxmlformats.org/package/2006/relationships"><Relationship Id="rId3" Type="http://schemas.openxmlformats.org/officeDocument/2006/relationships/themeOverride" Target="../theme/themeOverride159.xml"/><Relationship Id="rId2" Type="http://schemas.microsoft.com/office/2011/relationships/chartColorStyle" Target="colors159.xml"/><Relationship Id="rId1" Type="http://schemas.microsoft.com/office/2011/relationships/chartStyle" Target="style159.xml"/><Relationship Id="rId4" Type="http://schemas.openxmlformats.org/officeDocument/2006/relationships/package" Target="../embeddings/Microsoft_Excel_Worksheet158.xlsx"/></Relationships>
</file>

<file path=ppt/charts/_rels/chart160.xml.rels><?xml version="1.0" encoding="UTF-8" standalone="yes"?>
<Relationships xmlns="http://schemas.openxmlformats.org/package/2006/relationships"><Relationship Id="rId3" Type="http://schemas.openxmlformats.org/officeDocument/2006/relationships/themeOverride" Target="../theme/themeOverride160.xml"/><Relationship Id="rId2" Type="http://schemas.microsoft.com/office/2011/relationships/chartColorStyle" Target="colors160.xml"/><Relationship Id="rId1" Type="http://schemas.microsoft.com/office/2011/relationships/chartStyle" Target="style160.xml"/><Relationship Id="rId4" Type="http://schemas.openxmlformats.org/officeDocument/2006/relationships/package" Target="../embeddings/Microsoft_Excel_Worksheet159.xlsx"/></Relationships>
</file>

<file path=ppt/charts/_rels/chart161.xml.rels><?xml version="1.0" encoding="UTF-8" standalone="yes"?>
<Relationships xmlns="http://schemas.openxmlformats.org/package/2006/relationships"><Relationship Id="rId3" Type="http://schemas.openxmlformats.org/officeDocument/2006/relationships/themeOverride" Target="../theme/themeOverride161.xml"/><Relationship Id="rId2" Type="http://schemas.microsoft.com/office/2011/relationships/chartColorStyle" Target="colors161.xml"/><Relationship Id="rId1" Type="http://schemas.microsoft.com/office/2011/relationships/chartStyle" Target="style161.xml"/><Relationship Id="rId4" Type="http://schemas.openxmlformats.org/officeDocument/2006/relationships/package" Target="../embeddings/Microsoft_Excel_Worksheet160.xlsx"/></Relationships>
</file>

<file path=ppt/charts/_rels/chart162.xml.rels><?xml version="1.0" encoding="UTF-8" standalone="yes"?>
<Relationships xmlns="http://schemas.openxmlformats.org/package/2006/relationships"><Relationship Id="rId3" Type="http://schemas.openxmlformats.org/officeDocument/2006/relationships/themeOverride" Target="../theme/themeOverride162.xml"/><Relationship Id="rId2" Type="http://schemas.microsoft.com/office/2011/relationships/chartColorStyle" Target="colors162.xml"/><Relationship Id="rId1" Type="http://schemas.microsoft.com/office/2011/relationships/chartStyle" Target="style162.xml"/><Relationship Id="rId4" Type="http://schemas.openxmlformats.org/officeDocument/2006/relationships/package" Target="../embeddings/Microsoft_Excel_Worksheet161.xlsx"/></Relationships>
</file>

<file path=ppt/charts/_rels/chart163.xml.rels><?xml version="1.0" encoding="UTF-8" standalone="yes"?>
<Relationships xmlns="http://schemas.openxmlformats.org/package/2006/relationships"><Relationship Id="rId3" Type="http://schemas.openxmlformats.org/officeDocument/2006/relationships/themeOverride" Target="../theme/themeOverride163.xml"/><Relationship Id="rId2" Type="http://schemas.microsoft.com/office/2011/relationships/chartColorStyle" Target="colors163.xml"/><Relationship Id="rId1" Type="http://schemas.microsoft.com/office/2011/relationships/chartStyle" Target="style163.xml"/><Relationship Id="rId4" Type="http://schemas.openxmlformats.org/officeDocument/2006/relationships/package" Target="../embeddings/Microsoft_Excel_Worksheet162.xlsx"/></Relationships>
</file>

<file path=ppt/charts/_rels/chart164.xml.rels><?xml version="1.0" encoding="UTF-8" standalone="yes"?>
<Relationships xmlns="http://schemas.openxmlformats.org/package/2006/relationships"><Relationship Id="rId3" Type="http://schemas.openxmlformats.org/officeDocument/2006/relationships/themeOverride" Target="../theme/themeOverride164.xml"/><Relationship Id="rId2" Type="http://schemas.microsoft.com/office/2011/relationships/chartColorStyle" Target="colors164.xml"/><Relationship Id="rId1" Type="http://schemas.microsoft.com/office/2011/relationships/chartStyle" Target="style164.xml"/><Relationship Id="rId4" Type="http://schemas.openxmlformats.org/officeDocument/2006/relationships/package" Target="../embeddings/Microsoft_Excel_Worksheet163.xlsx"/></Relationships>
</file>

<file path=ppt/charts/_rels/chart165.xml.rels><?xml version="1.0" encoding="UTF-8" standalone="yes"?>
<Relationships xmlns="http://schemas.openxmlformats.org/package/2006/relationships"><Relationship Id="rId3" Type="http://schemas.openxmlformats.org/officeDocument/2006/relationships/themeOverride" Target="../theme/themeOverride165.xml"/><Relationship Id="rId2" Type="http://schemas.microsoft.com/office/2011/relationships/chartColorStyle" Target="colors165.xml"/><Relationship Id="rId1" Type="http://schemas.microsoft.com/office/2011/relationships/chartStyle" Target="style165.xml"/><Relationship Id="rId4" Type="http://schemas.openxmlformats.org/officeDocument/2006/relationships/package" Target="../embeddings/Microsoft_Excel_Worksheet164.xlsx"/></Relationships>
</file>

<file path=ppt/charts/_rels/chart166.xml.rels><?xml version="1.0" encoding="UTF-8" standalone="yes"?>
<Relationships xmlns="http://schemas.openxmlformats.org/package/2006/relationships"><Relationship Id="rId3" Type="http://schemas.openxmlformats.org/officeDocument/2006/relationships/themeOverride" Target="../theme/themeOverride166.xml"/><Relationship Id="rId2" Type="http://schemas.microsoft.com/office/2011/relationships/chartColorStyle" Target="colors166.xml"/><Relationship Id="rId1" Type="http://schemas.microsoft.com/office/2011/relationships/chartStyle" Target="style166.xml"/><Relationship Id="rId4" Type="http://schemas.openxmlformats.org/officeDocument/2006/relationships/package" Target="../embeddings/Microsoft_Excel_Worksheet165.xlsx"/></Relationships>
</file>

<file path=ppt/charts/_rels/chart167.xml.rels><?xml version="1.0" encoding="UTF-8" standalone="yes"?>
<Relationships xmlns="http://schemas.openxmlformats.org/package/2006/relationships"><Relationship Id="rId3" Type="http://schemas.openxmlformats.org/officeDocument/2006/relationships/themeOverride" Target="../theme/themeOverride167.xml"/><Relationship Id="rId2" Type="http://schemas.microsoft.com/office/2011/relationships/chartColorStyle" Target="colors167.xml"/><Relationship Id="rId1" Type="http://schemas.microsoft.com/office/2011/relationships/chartStyle" Target="style167.xml"/><Relationship Id="rId4" Type="http://schemas.openxmlformats.org/officeDocument/2006/relationships/package" Target="../embeddings/Microsoft_Excel_Worksheet166.xlsx"/></Relationships>
</file>

<file path=ppt/charts/_rels/chart168.xml.rels><?xml version="1.0" encoding="UTF-8" standalone="yes"?>
<Relationships xmlns="http://schemas.openxmlformats.org/package/2006/relationships"><Relationship Id="rId3" Type="http://schemas.openxmlformats.org/officeDocument/2006/relationships/themeOverride" Target="../theme/themeOverride168.xml"/><Relationship Id="rId2" Type="http://schemas.microsoft.com/office/2011/relationships/chartColorStyle" Target="colors168.xml"/><Relationship Id="rId1" Type="http://schemas.microsoft.com/office/2011/relationships/chartStyle" Target="style168.xml"/><Relationship Id="rId4" Type="http://schemas.openxmlformats.org/officeDocument/2006/relationships/package" Target="../embeddings/Microsoft_Excel_Worksheet167.xlsx"/></Relationships>
</file>

<file path=ppt/charts/_rels/chart169.xml.rels><?xml version="1.0" encoding="UTF-8" standalone="yes"?>
<Relationships xmlns="http://schemas.openxmlformats.org/package/2006/relationships"><Relationship Id="rId3" Type="http://schemas.openxmlformats.org/officeDocument/2006/relationships/themeOverride" Target="../theme/themeOverride169.xml"/><Relationship Id="rId2" Type="http://schemas.microsoft.com/office/2011/relationships/chartColorStyle" Target="colors169.xml"/><Relationship Id="rId1" Type="http://schemas.microsoft.com/office/2011/relationships/chartStyle" Target="style169.xml"/><Relationship Id="rId4" Type="http://schemas.openxmlformats.org/officeDocument/2006/relationships/package" Target="../embeddings/Microsoft_Excel_Worksheet168.xlsx"/></Relationships>
</file>

<file path=ppt/charts/_rels/chart170.xml.rels><?xml version="1.0" encoding="UTF-8" standalone="yes"?>
<Relationships xmlns="http://schemas.openxmlformats.org/package/2006/relationships"><Relationship Id="rId3" Type="http://schemas.openxmlformats.org/officeDocument/2006/relationships/themeOverride" Target="../theme/themeOverride170.xml"/><Relationship Id="rId2" Type="http://schemas.microsoft.com/office/2011/relationships/chartColorStyle" Target="colors170.xml"/><Relationship Id="rId1" Type="http://schemas.microsoft.com/office/2011/relationships/chartStyle" Target="style170.xml"/><Relationship Id="rId4" Type="http://schemas.openxmlformats.org/officeDocument/2006/relationships/package" Target="../embeddings/Microsoft_Excel_Worksheet169.xlsx"/></Relationships>
</file>

<file path=ppt/charts/_rels/chart171.xml.rels><?xml version="1.0" encoding="UTF-8" standalone="yes"?>
<Relationships xmlns="http://schemas.openxmlformats.org/package/2006/relationships"><Relationship Id="rId3" Type="http://schemas.openxmlformats.org/officeDocument/2006/relationships/themeOverride" Target="../theme/themeOverride171.xml"/><Relationship Id="rId2" Type="http://schemas.microsoft.com/office/2011/relationships/chartColorStyle" Target="colors171.xml"/><Relationship Id="rId1" Type="http://schemas.microsoft.com/office/2011/relationships/chartStyle" Target="style171.xml"/><Relationship Id="rId4" Type="http://schemas.openxmlformats.org/officeDocument/2006/relationships/package" Target="../embeddings/Microsoft_Excel_Worksheet170.xlsx"/></Relationships>
</file>

<file path=ppt/charts/_rels/chart172.xml.rels><?xml version="1.0" encoding="UTF-8" standalone="yes"?>
<Relationships xmlns="http://schemas.openxmlformats.org/package/2006/relationships"><Relationship Id="rId3" Type="http://schemas.openxmlformats.org/officeDocument/2006/relationships/themeOverride" Target="../theme/themeOverride172.xml"/><Relationship Id="rId2" Type="http://schemas.microsoft.com/office/2011/relationships/chartColorStyle" Target="colors172.xml"/><Relationship Id="rId1" Type="http://schemas.microsoft.com/office/2011/relationships/chartStyle" Target="style172.xml"/><Relationship Id="rId4" Type="http://schemas.openxmlformats.org/officeDocument/2006/relationships/package" Target="../embeddings/Microsoft_Excel_Worksheet171.xlsx"/></Relationships>
</file>

<file path=ppt/charts/_rels/chart173.xml.rels><?xml version="1.0" encoding="UTF-8" standalone="yes"?>
<Relationships xmlns="http://schemas.openxmlformats.org/package/2006/relationships"><Relationship Id="rId3" Type="http://schemas.openxmlformats.org/officeDocument/2006/relationships/themeOverride" Target="../theme/themeOverride173.xml"/><Relationship Id="rId2" Type="http://schemas.microsoft.com/office/2011/relationships/chartColorStyle" Target="colors173.xml"/><Relationship Id="rId1" Type="http://schemas.microsoft.com/office/2011/relationships/chartStyle" Target="style173.xml"/><Relationship Id="rId4" Type="http://schemas.openxmlformats.org/officeDocument/2006/relationships/package" Target="../embeddings/Microsoft_Excel_Worksheet172.xlsx"/></Relationships>
</file>

<file path=ppt/charts/_rels/chart174.xml.rels><?xml version="1.0" encoding="UTF-8" standalone="yes"?>
<Relationships xmlns="http://schemas.openxmlformats.org/package/2006/relationships"><Relationship Id="rId3" Type="http://schemas.openxmlformats.org/officeDocument/2006/relationships/themeOverride" Target="../theme/themeOverride174.xml"/><Relationship Id="rId2" Type="http://schemas.microsoft.com/office/2011/relationships/chartColorStyle" Target="colors174.xml"/><Relationship Id="rId1" Type="http://schemas.microsoft.com/office/2011/relationships/chartStyle" Target="style174.xml"/><Relationship Id="rId4" Type="http://schemas.openxmlformats.org/officeDocument/2006/relationships/package" Target="../embeddings/Microsoft_Excel_Worksheet173.xlsx"/></Relationships>
</file>

<file path=ppt/charts/_rels/chart175.xml.rels><?xml version="1.0" encoding="UTF-8" standalone="yes"?>
<Relationships xmlns="http://schemas.openxmlformats.org/package/2006/relationships"><Relationship Id="rId3" Type="http://schemas.openxmlformats.org/officeDocument/2006/relationships/themeOverride" Target="../theme/themeOverride175.xml"/><Relationship Id="rId2" Type="http://schemas.microsoft.com/office/2011/relationships/chartColorStyle" Target="colors175.xml"/><Relationship Id="rId1" Type="http://schemas.microsoft.com/office/2011/relationships/chartStyle" Target="style175.xml"/><Relationship Id="rId4" Type="http://schemas.openxmlformats.org/officeDocument/2006/relationships/package" Target="../embeddings/Microsoft_Excel_Worksheet174.xlsx"/></Relationships>
</file>

<file path=ppt/charts/_rels/chart176.xml.rels><?xml version="1.0" encoding="UTF-8" standalone="yes"?>
<Relationships xmlns="http://schemas.openxmlformats.org/package/2006/relationships"><Relationship Id="rId3" Type="http://schemas.openxmlformats.org/officeDocument/2006/relationships/themeOverride" Target="../theme/themeOverride176.xml"/><Relationship Id="rId2" Type="http://schemas.microsoft.com/office/2011/relationships/chartColorStyle" Target="colors176.xml"/><Relationship Id="rId1" Type="http://schemas.microsoft.com/office/2011/relationships/chartStyle" Target="style176.xml"/><Relationship Id="rId4" Type="http://schemas.openxmlformats.org/officeDocument/2006/relationships/package" Target="../embeddings/Microsoft_Excel_Worksheet175.xlsx"/></Relationships>
</file>

<file path=ppt/charts/_rels/chart177.xml.rels><?xml version="1.0" encoding="UTF-8" standalone="yes"?>
<Relationships xmlns="http://schemas.openxmlformats.org/package/2006/relationships"><Relationship Id="rId3" Type="http://schemas.openxmlformats.org/officeDocument/2006/relationships/themeOverride" Target="../theme/themeOverride177.xml"/><Relationship Id="rId2" Type="http://schemas.microsoft.com/office/2011/relationships/chartColorStyle" Target="colors177.xml"/><Relationship Id="rId1" Type="http://schemas.microsoft.com/office/2011/relationships/chartStyle" Target="style177.xml"/><Relationship Id="rId4" Type="http://schemas.openxmlformats.org/officeDocument/2006/relationships/package" Target="../embeddings/Microsoft_Excel_Worksheet176.xlsx"/></Relationships>
</file>

<file path=ppt/charts/_rels/chart178.xml.rels><?xml version="1.0" encoding="UTF-8" standalone="yes"?>
<Relationships xmlns="http://schemas.openxmlformats.org/package/2006/relationships"><Relationship Id="rId3" Type="http://schemas.openxmlformats.org/officeDocument/2006/relationships/themeOverride" Target="../theme/themeOverride178.xml"/><Relationship Id="rId2" Type="http://schemas.microsoft.com/office/2011/relationships/chartColorStyle" Target="colors178.xml"/><Relationship Id="rId1" Type="http://schemas.microsoft.com/office/2011/relationships/chartStyle" Target="style178.xml"/><Relationship Id="rId4" Type="http://schemas.openxmlformats.org/officeDocument/2006/relationships/package" Target="../embeddings/Microsoft_Excel_Worksheet177.xlsx"/></Relationships>
</file>

<file path=ppt/charts/_rels/chart179.xml.rels><?xml version="1.0" encoding="UTF-8" standalone="yes"?>
<Relationships xmlns="http://schemas.openxmlformats.org/package/2006/relationships"><Relationship Id="rId3" Type="http://schemas.openxmlformats.org/officeDocument/2006/relationships/themeOverride" Target="../theme/themeOverride179.xml"/><Relationship Id="rId2" Type="http://schemas.microsoft.com/office/2011/relationships/chartColorStyle" Target="colors179.xml"/><Relationship Id="rId1" Type="http://schemas.microsoft.com/office/2011/relationships/chartStyle" Target="style179.xml"/><Relationship Id="rId4" Type="http://schemas.openxmlformats.org/officeDocument/2006/relationships/package" Target="../embeddings/Microsoft_Excel_Worksheet178.xlsx"/></Relationships>
</file>

<file path=ppt/charts/_rels/chart180.xml.rels><?xml version="1.0" encoding="UTF-8" standalone="yes"?>
<Relationships xmlns="http://schemas.openxmlformats.org/package/2006/relationships"><Relationship Id="rId3" Type="http://schemas.openxmlformats.org/officeDocument/2006/relationships/themeOverride" Target="../theme/themeOverride180.xml"/><Relationship Id="rId2" Type="http://schemas.microsoft.com/office/2011/relationships/chartColorStyle" Target="colors180.xml"/><Relationship Id="rId1" Type="http://schemas.microsoft.com/office/2011/relationships/chartStyle" Target="style180.xml"/><Relationship Id="rId4" Type="http://schemas.openxmlformats.org/officeDocument/2006/relationships/package" Target="../embeddings/Microsoft_Excel_Worksheet179.xlsx"/></Relationships>
</file>

<file path=ppt/charts/_rels/chart181.xml.rels><?xml version="1.0" encoding="UTF-8" standalone="yes"?>
<Relationships xmlns="http://schemas.openxmlformats.org/package/2006/relationships"><Relationship Id="rId3" Type="http://schemas.openxmlformats.org/officeDocument/2006/relationships/themeOverride" Target="../theme/themeOverride181.xml"/><Relationship Id="rId2" Type="http://schemas.microsoft.com/office/2011/relationships/chartColorStyle" Target="colors181.xml"/><Relationship Id="rId1" Type="http://schemas.microsoft.com/office/2011/relationships/chartStyle" Target="style181.xml"/><Relationship Id="rId4" Type="http://schemas.openxmlformats.org/officeDocument/2006/relationships/package" Target="../embeddings/Microsoft_Excel_Worksheet180.xlsx"/></Relationships>
</file>

<file path=ppt/charts/_rels/chart182.xml.rels><?xml version="1.0" encoding="UTF-8" standalone="yes"?>
<Relationships xmlns="http://schemas.openxmlformats.org/package/2006/relationships"><Relationship Id="rId3" Type="http://schemas.openxmlformats.org/officeDocument/2006/relationships/themeOverride" Target="../theme/themeOverride182.xml"/><Relationship Id="rId2" Type="http://schemas.microsoft.com/office/2011/relationships/chartColorStyle" Target="colors182.xml"/><Relationship Id="rId1" Type="http://schemas.microsoft.com/office/2011/relationships/chartStyle" Target="style182.xml"/><Relationship Id="rId4" Type="http://schemas.openxmlformats.org/officeDocument/2006/relationships/package" Target="../embeddings/Microsoft_Excel_Worksheet181.xlsx"/></Relationships>
</file>

<file path=ppt/charts/_rels/chart183.xml.rels><?xml version="1.0" encoding="UTF-8" standalone="yes"?>
<Relationships xmlns="http://schemas.openxmlformats.org/package/2006/relationships"><Relationship Id="rId3" Type="http://schemas.openxmlformats.org/officeDocument/2006/relationships/themeOverride" Target="../theme/themeOverride183.xml"/><Relationship Id="rId2" Type="http://schemas.microsoft.com/office/2011/relationships/chartColorStyle" Target="colors183.xml"/><Relationship Id="rId1" Type="http://schemas.microsoft.com/office/2011/relationships/chartStyle" Target="style183.xml"/><Relationship Id="rId4" Type="http://schemas.openxmlformats.org/officeDocument/2006/relationships/package" Target="../embeddings/Microsoft_Excel_Worksheet182.xlsx"/></Relationships>
</file>

<file path=ppt/charts/_rels/chart184.xml.rels><?xml version="1.0" encoding="UTF-8" standalone="yes"?>
<Relationships xmlns="http://schemas.openxmlformats.org/package/2006/relationships"><Relationship Id="rId3" Type="http://schemas.openxmlformats.org/officeDocument/2006/relationships/themeOverride" Target="../theme/themeOverride184.xml"/><Relationship Id="rId2" Type="http://schemas.microsoft.com/office/2011/relationships/chartColorStyle" Target="colors184.xml"/><Relationship Id="rId1" Type="http://schemas.microsoft.com/office/2011/relationships/chartStyle" Target="style184.xml"/><Relationship Id="rId4" Type="http://schemas.openxmlformats.org/officeDocument/2006/relationships/package" Target="../embeddings/Microsoft_Excel_Worksheet183.xlsx"/></Relationships>
</file>

<file path=ppt/charts/_rels/chart185.xml.rels><?xml version="1.0" encoding="UTF-8" standalone="yes"?>
<Relationships xmlns="http://schemas.openxmlformats.org/package/2006/relationships"><Relationship Id="rId3" Type="http://schemas.openxmlformats.org/officeDocument/2006/relationships/themeOverride" Target="../theme/themeOverride185.xml"/><Relationship Id="rId2" Type="http://schemas.microsoft.com/office/2011/relationships/chartColorStyle" Target="colors185.xml"/><Relationship Id="rId1" Type="http://schemas.microsoft.com/office/2011/relationships/chartStyle" Target="style185.xml"/><Relationship Id="rId4" Type="http://schemas.openxmlformats.org/officeDocument/2006/relationships/package" Target="../embeddings/Microsoft_Excel_Worksheet184.xlsx"/></Relationships>
</file>

<file path=ppt/charts/_rels/chart186.xml.rels><?xml version="1.0" encoding="UTF-8" standalone="yes"?>
<Relationships xmlns="http://schemas.openxmlformats.org/package/2006/relationships"><Relationship Id="rId3" Type="http://schemas.openxmlformats.org/officeDocument/2006/relationships/themeOverride" Target="../theme/themeOverride186.xml"/><Relationship Id="rId2" Type="http://schemas.microsoft.com/office/2011/relationships/chartColorStyle" Target="colors186.xml"/><Relationship Id="rId1" Type="http://schemas.microsoft.com/office/2011/relationships/chartStyle" Target="style186.xml"/><Relationship Id="rId4" Type="http://schemas.openxmlformats.org/officeDocument/2006/relationships/package" Target="../embeddings/Microsoft_Excel_Worksheet185.xlsx"/></Relationships>
</file>

<file path=ppt/charts/_rels/chart187.xml.rels><?xml version="1.0" encoding="UTF-8" standalone="yes"?>
<Relationships xmlns="http://schemas.openxmlformats.org/package/2006/relationships"><Relationship Id="rId3" Type="http://schemas.openxmlformats.org/officeDocument/2006/relationships/themeOverride" Target="../theme/themeOverride187.xml"/><Relationship Id="rId2" Type="http://schemas.microsoft.com/office/2011/relationships/chartColorStyle" Target="colors187.xml"/><Relationship Id="rId1" Type="http://schemas.microsoft.com/office/2011/relationships/chartStyle" Target="style187.xml"/><Relationship Id="rId4" Type="http://schemas.openxmlformats.org/officeDocument/2006/relationships/package" Target="../embeddings/Microsoft_Excel_Worksheet186.xlsx"/></Relationships>
</file>

<file path=ppt/charts/_rels/chart188.xml.rels><?xml version="1.0" encoding="UTF-8" standalone="yes"?>
<Relationships xmlns="http://schemas.openxmlformats.org/package/2006/relationships"><Relationship Id="rId3" Type="http://schemas.openxmlformats.org/officeDocument/2006/relationships/themeOverride" Target="../theme/themeOverride188.xml"/><Relationship Id="rId2" Type="http://schemas.microsoft.com/office/2011/relationships/chartColorStyle" Target="colors188.xml"/><Relationship Id="rId1" Type="http://schemas.microsoft.com/office/2011/relationships/chartStyle" Target="style188.xml"/><Relationship Id="rId4" Type="http://schemas.openxmlformats.org/officeDocument/2006/relationships/package" Target="../embeddings/Microsoft_Excel_Worksheet187.xlsx"/></Relationships>
</file>

<file path=ppt/charts/_rels/chart189.xml.rels><?xml version="1.0" encoding="UTF-8" standalone="yes"?>
<Relationships xmlns="http://schemas.openxmlformats.org/package/2006/relationships"><Relationship Id="rId3" Type="http://schemas.openxmlformats.org/officeDocument/2006/relationships/themeOverride" Target="../theme/themeOverride189.xml"/><Relationship Id="rId2" Type="http://schemas.microsoft.com/office/2011/relationships/chartColorStyle" Target="colors189.xml"/><Relationship Id="rId1" Type="http://schemas.microsoft.com/office/2011/relationships/chartStyle" Target="style189.xml"/><Relationship Id="rId4" Type="http://schemas.openxmlformats.org/officeDocument/2006/relationships/package" Target="../embeddings/Microsoft_Excel_Worksheet188.xlsx"/></Relationships>
</file>

<file path=ppt/charts/_rels/chart190.xml.rels><?xml version="1.0" encoding="UTF-8" standalone="yes"?>
<Relationships xmlns="http://schemas.openxmlformats.org/package/2006/relationships"><Relationship Id="rId3" Type="http://schemas.openxmlformats.org/officeDocument/2006/relationships/themeOverride" Target="../theme/themeOverride190.xml"/><Relationship Id="rId2" Type="http://schemas.microsoft.com/office/2011/relationships/chartColorStyle" Target="colors190.xml"/><Relationship Id="rId1" Type="http://schemas.microsoft.com/office/2011/relationships/chartStyle" Target="style190.xml"/><Relationship Id="rId4" Type="http://schemas.openxmlformats.org/officeDocument/2006/relationships/package" Target="../embeddings/Microsoft_Excel_Worksheet189.xlsx"/></Relationships>
</file>

<file path=ppt/charts/_rels/chart191.xml.rels><?xml version="1.0" encoding="UTF-8" standalone="yes"?>
<Relationships xmlns="http://schemas.openxmlformats.org/package/2006/relationships"><Relationship Id="rId3" Type="http://schemas.openxmlformats.org/officeDocument/2006/relationships/themeOverride" Target="../theme/themeOverride191.xml"/><Relationship Id="rId2" Type="http://schemas.microsoft.com/office/2011/relationships/chartColorStyle" Target="colors191.xml"/><Relationship Id="rId1" Type="http://schemas.microsoft.com/office/2011/relationships/chartStyle" Target="style191.xml"/><Relationship Id="rId4" Type="http://schemas.openxmlformats.org/officeDocument/2006/relationships/package" Target="../embeddings/Microsoft_Excel_Worksheet190.xlsx"/></Relationships>
</file>

<file path=ppt/charts/_rels/chart192.xml.rels><?xml version="1.0" encoding="UTF-8" standalone="yes"?>
<Relationships xmlns="http://schemas.openxmlformats.org/package/2006/relationships"><Relationship Id="rId3" Type="http://schemas.openxmlformats.org/officeDocument/2006/relationships/themeOverride" Target="../theme/themeOverride192.xml"/><Relationship Id="rId2" Type="http://schemas.microsoft.com/office/2011/relationships/chartColorStyle" Target="colors192.xml"/><Relationship Id="rId1" Type="http://schemas.microsoft.com/office/2011/relationships/chartStyle" Target="style192.xml"/><Relationship Id="rId4" Type="http://schemas.openxmlformats.org/officeDocument/2006/relationships/package" Target="../embeddings/Microsoft_Excel_Worksheet191.xlsx"/></Relationships>
</file>

<file path=ppt/charts/_rels/chart193.xml.rels><?xml version="1.0" encoding="UTF-8" standalone="yes"?>
<Relationships xmlns="http://schemas.openxmlformats.org/package/2006/relationships"><Relationship Id="rId3" Type="http://schemas.openxmlformats.org/officeDocument/2006/relationships/themeOverride" Target="../theme/themeOverride193.xml"/><Relationship Id="rId2" Type="http://schemas.microsoft.com/office/2011/relationships/chartColorStyle" Target="colors193.xml"/><Relationship Id="rId1" Type="http://schemas.microsoft.com/office/2011/relationships/chartStyle" Target="style193.xml"/><Relationship Id="rId4" Type="http://schemas.openxmlformats.org/officeDocument/2006/relationships/package" Target="../embeddings/Microsoft_Excel_Worksheet192.xlsx"/></Relationships>
</file>

<file path=ppt/charts/_rels/chart194.xml.rels><?xml version="1.0" encoding="UTF-8" standalone="yes"?>
<Relationships xmlns="http://schemas.openxmlformats.org/package/2006/relationships"><Relationship Id="rId3" Type="http://schemas.openxmlformats.org/officeDocument/2006/relationships/themeOverride" Target="../theme/themeOverride194.xml"/><Relationship Id="rId2" Type="http://schemas.microsoft.com/office/2011/relationships/chartColorStyle" Target="colors194.xml"/><Relationship Id="rId1" Type="http://schemas.microsoft.com/office/2011/relationships/chartStyle" Target="style194.xml"/><Relationship Id="rId4" Type="http://schemas.openxmlformats.org/officeDocument/2006/relationships/package" Target="../embeddings/Microsoft_Excel_Worksheet193.xlsx"/></Relationships>
</file>

<file path=ppt/charts/_rels/chart195.xml.rels><?xml version="1.0" encoding="UTF-8" standalone="yes"?>
<Relationships xmlns="http://schemas.openxmlformats.org/package/2006/relationships"><Relationship Id="rId3" Type="http://schemas.openxmlformats.org/officeDocument/2006/relationships/themeOverride" Target="../theme/themeOverride195.xml"/><Relationship Id="rId2" Type="http://schemas.microsoft.com/office/2011/relationships/chartColorStyle" Target="colors195.xml"/><Relationship Id="rId1" Type="http://schemas.microsoft.com/office/2011/relationships/chartStyle" Target="style195.xml"/><Relationship Id="rId4" Type="http://schemas.openxmlformats.org/officeDocument/2006/relationships/package" Target="../embeddings/Microsoft_Excel_Worksheet194.xlsx"/></Relationships>
</file>

<file path=ppt/charts/_rels/chart196.xml.rels><?xml version="1.0" encoding="UTF-8" standalone="yes"?>
<Relationships xmlns="http://schemas.openxmlformats.org/package/2006/relationships"><Relationship Id="rId3" Type="http://schemas.openxmlformats.org/officeDocument/2006/relationships/themeOverride" Target="../theme/themeOverride196.xml"/><Relationship Id="rId2" Type="http://schemas.microsoft.com/office/2011/relationships/chartColorStyle" Target="colors196.xml"/><Relationship Id="rId1" Type="http://schemas.microsoft.com/office/2011/relationships/chartStyle" Target="style196.xml"/><Relationship Id="rId4" Type="http://schemas.openxmlformats.org/officeDocument/2006/relationships/package" Target="../embeddings/Microsoft_Excel_Worksheet195.xlsx"/></Relationships>
</file>

<file path=ppt/charts/_rels/chart197.xml.rels><?xml version="1.0" encoding="UTF-8" standalone="yes"?>
<Relationships xmlns="http://schemas.openxmlformats.org/package/2006/relationships"><Relationship Id="rId3" Type="http://schemas.openxmlformats.org/officeDocument/2006/relationships/themeOverride" Target="../theme/themeOverride197.xml"/><Relationship Id="rId2" Type="http://schemas.microsoft.com/office/2011/relationships/chartColorStyle" Target="colors197.xml"/><Relationship Id="rId1" Type="http://schemas.microsoft.com/office/2011/relationships/chartStyle" Target="style197.xml"/><Relationship Id="rId4" Type="http://schemas.openxmlformats.org/officeDocument/2006/relationships/package" Target="../embeddings/Microsoft_Excel_Worksheet196.xlsx"/></Relationships>
</file>

<file path=ppt/charts/_rels/chart198.xml.rels><?xml version="1.0" encoding="UTF-8" standalone="yes"?>
<Relationships xmlns="http://schemas.openxmlformats.org/package/2006/relationships"><Relationship Id="rId3" Type="http://schemas.openxmlformats.org/officeDocument/2006/relationships/themeOverride" Target="../theme/themeOverride198.xml"/><Relationship Id="rId2" Type="http://schemas.microsoft.com/office/2011/relationships/chartColorStyle" Target="colors198.xml"/><Relationship Id="rId1" Type="http://schemas.microsoft.com/office/2011/relationships/chartStyle" Target="style198.xml"/><Relationship Id="rId4" Type="http://schemas.openxmlformats.org/officeDocument/2006/relationships/package" Target="../embeddings/Microsoft_Excel_Worksheet197.xlsx"/></Relationships>
</file>

<file path=ppt/charts/_rels/chart199.xml.rels><?xml version="1.0" encoding="UTF-8" standalone="yes"?>
<Relationships xmlns="http://schemas.openxmlformats.org/package/2006/relationships"><Relationship Id="rId3" Type="http://schemas.openxmlformats.org/officeDocument/2006/relationships/themeOverride" Target="../theme/themeOverride199.xml"/><Relationship Id="rId2" Type="http://schemas.microsoft.com/office/2011/relationships/chartColorStyle" Target="colors199.xml"/><Relationship Id="rId1" Type="http://schemas.microsoft.com/office/2011/relationships/chartStyle" Target="style199.xml"/><Relationship Id="rId4" Type="http://schemas.openxmlformats.org/officeDocument/2006/relationships/package" Target="../embeddings/Microsoft_Excel_Worksheet198.xlsx"/></Relationships>
</file>

<file path=ppt/charts/_rels/chart200.xml.rels><?xml version="1.0" encoding="UTF-8" standalone="yes"?>
<Relationships xmlns="http://schemas.openxmlformats.org/package/2006/relationships"><Relationship Id="rId3" Type="http://schemas.openxmlformats.org/officeDocument/2006/relationships/themeOverride" Target="../theme/themeOverride200.xml"/><Relationship Id="rId2" Type="http://schemas.microsoft.com/office/2011/relationships/chartColorStyle" Target="colors200.xml"/><Relationship Id="rId1" Type="http://schemas.microsoft.com/office/2011/relationships/chartStyle" Target="style200.xml"/><Relationship Id="rId4" Type="http://schemas.openxmlformats.org/officeDocument/2006/relationships/package" Target="../embeddings/Microsoft_Excel_Worksheet199.xlsx"/></Relationships>
</file>

<file path=ppt/charts/_rels/chart201.xml.rels><?xml version="1.0" encoding="UTF-8" standalone="yes"?>
<Relationships xmlns="http://schemas.openxmlformats.org/package/2006/relationships"><Relationship Id="rId3" Type="http://schemas.openxmlformats.org/officeDocument/2006/relationships/themeOverride" Target="../theme/themeOverride201.xml"/><Relationship Id="rId2" Type="http://schemas.microsoft.com/office/2011/relationships/chartColorStyle" Target="colors201.xml"/><Relationship Id="rId1" Type="http://schemas.microsoft.com/office/2011/relationships/chartStyle" Target="style201.xml"/><Relationship Id="rId4" Type="http://schemas.openxmlformats.org/officeDocument/2006/relationships/package" Target="../embeddings/Microsoft_Excel_Worksheet200.xlsx"/></Relationships>
</file>

<file path=ppt/charts/_rels/chart202.xml.rels><?xml version="1.0" encoding="UTF-8" standalone="yes"?>
<Relationships xmlns="http://schemas.openxmlformats.org/package/2006/relationships"><Relationship Id="rId3" Type="http://schemas.openxmlformats.org/officeDocument/2006/relationships/themeOverride" Target="../theme/themeOverride202.xml"/><Relationship Id="rId2" Type="http://schemas.microsoft.com/office/2011/relationships/chartColorStyle" Target="colors202.xml"/><Relationship Id="rId1" Type="http://schemas.microsoft.com/office/2011/relationships/chartStyle" Target="style202.xml"/><Relationship Id="rId4" Type="http://schemas.openxmlformats.org/officeDocument/2006/relationships/package" Target="../embeddings/Microsoft_Excel_Worksheet201.xlsx"/></Relationships>
</file>

<file path=ppt/charts/_rels/chart203.xml.rels><?xml version="1.0" encoding="UTF-8" standalone="yes"?>
<Relationships xmlns="http://schemas.openxmlformats.org/package/2006/relationships"><Relationship Id="rId3" Type="http://schemas.openxmlformats.org/officeDocument/2006/relationships/themeOverride" Target="../theme/themeOverride203.xml"/><Relationship Id="rId2" Type="http://schemas.microsoft.com/office/2011/relationships/chartColorStyle" Target="colors203.xml"/><Relationship Id="rId1" Type="http://schemas.microsoft.com/office/2011/relationships/chartStyle" Target="style203.xml"/><Relationship Id="rId4" Type="http://schemas.openxmlformats.org/officeDocument/2006/relationships/package" Target="../embeddings/Microsoft_Excel_Worksheet202.xlsx"/></Relationships>
</file>

<file path=ppt/charts/_rels/chart204.xml.rels><?xml version="1.0" encoding="UTF-8" standalone="yes"?>
<Relationships xmlns="http://schemas.openxmlformats.org/package/2006/relationships"><Relationship Id="rId3" Type="http://schemas.openxmlformats.org/officeDocument/2006/relationships/themeOverride" Target="../theme/themeOverride204.xml"/><Relationship Id="rId2" Type="http://schemas.microsoft.com/office/2011/relationships/chartColorStyle" Target="colors204.xml"/><Relationship Id="rId1" Type="http://schemas.microsoft.com/office/2011/relationships/chartStyle" Target="style204.xml"/><Relationship Id="rId4" Type="http://schemas.openxmlformats.org/officeDocument/2006/relationships/package" Target="../embeddings/Microsoft_Excel_Worksheet203.xlsx"/></Relationships>
</file>

<file path=ppt/charts/_rels/chart205.xml.rels><?xml version="1.0" encoding="UTF-8" standalone="yes"?>
<Relationships xmlns="http://schemas.openxmlformats.org/package/2006/relationships"><Relationship Id="rId3" Type="http://schemas.openxmlformats.org/officeDocument/2006/relationships/themeOverride" Target="../theme/themeOverride205.xml"/><Relationship Id="rId2" Type="http://schemas.microsoft.com/office/2011/relationships/chartColorStyle" Target="colors205.xml"/><Relationship Id="rId1" Type="http://schemas.microsoft.com/office/2011/relationships/chartStyle" Target="style205.xml"/><Relationship Id="rId4" Type="http://schemas.openxmlformats.org/officeDocument/2006/relationships/package" Target="../embeddings/Microsoft_Excel_Worksheet204.xlsx"/></Relationships>
</file>

<file path=ppt/charts/_rels/chart206.xml.rels><?xml version="1.0" encoding="UTF-8" standalone="yes"?>
<Relationships xmlns="http://schemas.openxmlformats.org/package/2006/relationships"><Relationship Id="rId3" Type="http://schemas.openxmlformats.org/officeDocument/2006/relationships/themeOverride" Target="../theme/themeOverride206.xml"/><Relationship Id="rId2" Type="http://schemas.microsoft.com/office/2011/relationships/chartColorStyle" Target="colors206.xml"/><Relationship Id="rId1" Type="http://schemas.microsoft.com/office/2011/relationships/chartStyle" Target="style206.xml"/><Relationship Id="rId4" Type="http://schemas.openxmlformats.org/officeDocument/2006/relationships/package" Target="../embeddings/Microsoft_Excel_Worksheet205.xlsx"/></Relationships>
</file>

<file path=ppt/charts/_rels/chart207.xml.rels><?xml version="1.0" encoding="UTF-8" standalone="yes"?>
<Relationships xmlns="http://schemas.openxmlformats.org/package/2006/relationships"><Relationship Id="rId3" Type="http://schemas.openxmlformats.org/officeDocument/2006/relationships/themeOverride" Target="../theme/themeOverride207.xml"/><Relationship Id="rId2" Type="http://schemas.microsoft.com/office/2011/relationships/chartColorStyle" Target="colors207.xml"/><Relationship Id="rId1" Type="http://schemas.microsoft.com/office/2011/relationships/chartStyle" Target="style207.xml"/><Relationship Id="rId4" Type="http://schemas.openxmlformats.org/officeDocument/2006/relationships/package" Target="../embeddings/Microsoft_Excel_Worksheet206.xlsx"/></Relationships>
</file>

<file path=ppt/charts/_rels/chart208.xml.rels><?xml version="1.0" encoding="UTF-8" standalone="yes"?>
<Relationships xmlns="http://schemas.openxmlformats.org/package/2006/relationships"><Relationship Id="rId3" Type="http://schemas.openxmlformats.org/officeDocument/2006/relationships/themeOverride" Target="../theme/themeOverride208.xml"/><Relationship Id="rId2" Type="http://schemas.microsoft.com/office/2011/relationships/chartColorStyle" Target="colors208.xml"/><Relationship Id="rId1" Type="http://schemas.microsoft.com/office/2011/relationships/chartStyle" Target="style208.xml"/><Relationship Id="rId4" Type="http://schemas.openxmlformats.org/officeDocument/2006/relationships/package" Target="../embeddings/Microsoft_Excel_Worksheet207.xlsx"/></Relationships>
</file>

<file path=ppt/charts/_rels/chart209.xml.rels><?xml version="1.0" encoding="UTF-8" standalone="yes"?>
<Relationships xmlns="http://schemas.openxmlformats.org/package/2006/relationships"><Relationship Id="rId3" Type="http://schemas.openxmlformats.org/officeDocument/2006/relationships/themeOverride" Target="../theme/themeOverride209.xml"/><Relationship Id="rId2" Type="http://schemas.microsoft.com/office/2011/relationships/chartColorStyle" Target="colors209.xml"/><Relationship Id="rId1" Type="http://schemas.microsoft.com/office/2011/relationships/chartStyle" Target="style209.xml"/><Relationship Id="rId4" Type="http://schemas.openxmlformats.org/officeDocument/2006/relationships/package" Target="../embeddings/Microsoft_Excel_Worksheet208.xlsx"/></Relationships>
</file>

<file path=ppt/charts/_rels/chart210.xml.rels><?xml version="1.0" encoding="UTF-8" standalone="yes"?>
<Relationships xmlns="http://schemas.openxmlformats.org/package/2006/relationships"><Relationship Id="rId3" Type="http://schemas.openxmlformats.org/officeDocument/2006/relationships/themeOverride" Target="../theme/themeOverride210.xml"/><Relationship Id="rId2" Type="http://schemas.microsoft.com/office/2011/relationships/chartColorStyle" Target="colors210.xml"/><Relationship Id="rId1" Type="http://schemas.microsoft.com/office/2011/relationships/chartStyle" Target="style210.xml"/><Relationship Id="rId4" Type="http://schemas.openxmlformats.org/officeDocument/2006/relationships/package" Target="../embeddings/Microsoft_Excel_Worksheet209.xlsx"/></Relationships>
</file>

<file path=ppt/charts/_rels/chart211.xml.rels><?xml version="1.0" encoding="UTF-8" standalone="yes"?>
<Relationships xmlns="http://schemas.openxmlformats.org/package/2006/relationships"><Relationship Id="rId3" Type="http://schemas.openxmlformats.org/officeDocument/2006/relationships/themeOverride" Target="../theme/themeOverride211.xml"/><Relationship Id="rId2" Type="http://schemas.microsoft.com/office/2011/relationships/chartColorStyle" Target="colors211.xml"/><Relationship Id="rId1" Type="http://schemas.microsoft.com/office/2011/relationships/chartStyle" Target="style211.xml"/><Relationship Id="rId4" Type="http://schemas.openxmlformats.org/officeDocument/2006/relationships/package" Target="../embeddings/Microsoft_Excel_Worksheet210.xlsx"/></Relationships>
</file>

<file path=ppt/charts/_rels/chart212.xml.rels><?xml version="1.0" encoding="UTF-8" standalone="yes"?>
<Relationships xmlns="http://schemas.openxmlformats.org/package/2006/relationships"><Relationship Id="rId3" Type="http://schemas.openxmlformats.org/officeDocument/2006/relationships/themeOverride" Target="../theme/themeOverride212.xml"/><Relationship Id="rId2" Type="http://schemas.microsoft.com/office/2011/relationships/chartColorStyle" Target="colors212.xml"/><Relationship Id="rId1" Type="http://schemas.microsoft.com/office/2011/relationships/chartStyle" Target="style212.xml"/><Relationship Id="rId4" Type="http://schemas.openxmlformats.org/officeDocument/2006/relationships/package" Target="../embeddings/Microsoft_Excel_Worksheet211.xlsx"/></Relationships>
</file>

<file path=ppt/charts/_rels/chart213.xml.rels><?xml version="1.0" encoding="UTF-8" standalone="yes"?>
<Relationships xmlns="http://schemas.openxmlformats.org/package/2006/relationships"><Relationship Id="rId3" Type="http://schemas.openxmlformats.org/officeDocument/2006/relationships/themeOverride" Target="../theme/themeOverride213.xml"/><Relationship Id="rId2" Type="http://schemas.microsoft.com/office/2011/relationships/chartColorStyle" Target="colors213.xml"/><Relationship Id="rId1" Type="http://schemas.microsoft.com/office/2011/relationships/chartStyle" Target="style213.xml"/><Relationship Id="rId4" Type="http://schemas.openxmlformats.org/officeDocument/2006/relationships/package" Target="../embeddings/Microsoft_Excel_Worksheet212.xlsx"/></Relationships>
</file>

<file path=ppt/charts/_rels/chart214.xml.rels><?xml version="1.0" encoding="UTF-8" standalone="yes"?>
<Relationships xmlns="http://schemas.openxmlformats.org/package/2006/relationships"><Relationship Id="rId3" Type="http://schemas.openxmlformats.org/officeDocument/2006/relationships/themeOverride" Target="../theme/themeOverride214.xml"/><Relationship Id="rId2" Type="http://schemas.microsoft.com/office/2011/relationships/chartColorStyle" Target="colors214.xml"/><Relationship Id="rId1" Type="http://schemas.microsoft.com/office/2011/relationships/chartStyle" Target="style214.xml"/><Relationship Id="rId4" Type="http://schemas.openxmlformats.org/officeDocument/2006/relationships/package" Target="../embeddings/Microsoft_Excel_Worksheet213.xlsx"/></Relationships>
</file>

<file path=ppt/charts/_rels/chart215.xml.rels><?xml version="1.0" encoding="UTF-8" standalone="yes"?>
<Relationships xmlns="http://schemas.openxmlformats.org/package/2006/relationships"><Relationship Id="rId3" Type="http://schemas.openxmlformats.org/officeDocument/2006/relationships/themeOverride" Target="../theme/themeOverride215.xml"/><Relationship Id="rId2" Type="http://schemas.microsoft.com/office/2011/relationships/chartColorStyle" Target="colors215.xml"/><Relationship Id="rId1" Type="http://schemas.microsoft.com/office/2011/relationships/chartStyle" Target="style215.xml"/><Relationship Id="rId4" Type="http://schemas.openxmlformats.org/officeDocument/2006/relationships/package" Target="../embeddings/Microsoft_Excel_Worksheet214.xlsx"/></Relationships>
</file>

<file path=ppt/charts/_rels/chart216.xml.rels><?xml version="1.0" encoding="UTF-8" standalone="yes"?>
<Relationships xmlns="http://schemas.openxmlformats.org/package/2006/relationships"><Relationship Id="rId3" Type="http://schemas.openxmlformats.org/officeDocument/2006/relationships/themeOverride" Target="../theme/themeOverride216.xml"/><Relationship Id="rId2" Type="http://schemas.microsoft.com/office/2011/relationships/chartColorStyle" Target="colors216.xml"/><Relationship Id="rId1" Type="http://schemas.microsoft.com/office/2011/relationships/chartStyle" Target="style216.xml"/><Relationship Id="rId4" Type="http://schemas.openxmlformats.org/officeDocument/2006/relationships/package" Target="../embeddings/Microsoft_Excel_Worksheet215.xlsx"/></Relationships>
</file>

<file path=ppt/charts/_rels/chart217.xml.rels><?xml version="1.0" encoding="UTF-8" standalone="yes"?>
<Relationships xmlns="http://schemas.openxmlformats.org/package/2006/relationships"><Relationship Id="rId3" Type="http://schemas.openxmlformats.org/officeDocument/2006/relationships/themeOverride" Target="../theme/themeOverride217.xml"/><Relationship Id="rId2" Type="http://schemas.microsoft.com/office/2011/relationships/chartColorStyle" Target="colors217.xml"/><Relationship Id="rId1" Type="http://schemas.microsoft.com/office/2011/relationships/chartStyle" Target="style217.xml"/><Relationship Id="rId4" Type="http://schemas.openxmlformats.org/officeDocument/2006/relationships/package" Target="../embeddings/Microsoft_Excel_Worksheet216.xlsx"/></Relationships>
</file>

<file path=ppt/charts/_rels/chart218.xml.rels><?xml version="1.0" encoding="UTF-8" standalone="yes"?>
<Relationships xmlns="http://schemas.openxmlformats.org/package/2006/relationships"><Relationship Id="rId3" Type="http://schemas.openxmlformats.org/officeDocument/2006/relationships/themeOverride" Target="../theme/themeOverride218.xml"/><Relationship Id="rId2" Type="http://schemas.microsoft.com/office/2011/relationships/chartColorStyle" Target="colors218.xml"/><Relationship Id="rId1" Type="http://schemas.microsoft.com/office/2011/relationships/chartStyle" Target="style218.xml"/><Relationship Id="rId4" Type="http://schemas.openxmlformats.org/officeDocument/2006/relationships/package" Target="../embeddings/Microsoft_Excel_Worksheet217.xlsx"/></Relationships>
</file>

<file path=ppt/charts/_rels/chart219.xml.rels><?xml version="1.0" encoding="UTF-8" standalone="yes"?>
<Relationships xmlns="http://schemas.openxmlformats.org/package/2006/relationships"><Relationship Id="rId3" Type="http://schemas.openxmlformats.org/officeDocument/2006/relationships/themeOverride" Target="../theme/themeOverride219.xml"/><Relationship Id="rId2" Type="http://schemas.microsoft.com/office/2011/relationships/chartColorStyle" Target="colors219.xml"/><Relationship Id="rId1" Type="http://schemas.microsoft.com/office/2011/relationships/chartStyle" Target="style219.xml"/><Relationship Id="rId4" Type="http://schemas.openxmlformats.org/officeDocument/2006/relationships/package" Target="../embeddings/Microsoft_Excel_Worksheet218.xlsx"/></Relationships>
</file>

<file path=ppt/charts/_rels/chart220.xml.rels><?xml version="1.0" encoding="UTF-8" standalone="yes"?>
<Relationships xmlns="http://schemas.openxmlformats.org/package/2006/relationships"><Relationship Id="rId3" Type="http://schemas.openxmlformats.org/officeDocument/2006/relationships/themeOverride" Target="../theme/themeOverride220.xml"/><Relationship Id="rId2" Type="http://schemas.microsoft.com/office/2011/relationships/chartColorStyle" Target="colors220.xml"/><Relationship Id="rId1" Type="http://schemas.microsoft.com/office/2011/relationships/chartStyle" Target="style220.xml"/><Relationship Id="rId4" Type="http://schemas.openxmlformats.org/officeDocument/2006/relationships/package" Target="../embeddings/Microsoft_Excel_Worksheet219.xlsx"/></Relationships>
</file>

<file path=ppt/charts/_rels/chart221.xml.rels><?xml version="1.0" encoding="UTF-8" standalone="yes"?>
<Relationships xmlns="http://schemas.openxmlformats.org/package/2006/relationships"><Relationship Id="rId3" Type="http://schemas.openxmlformats.org/officeDocument/2006/relationships/themeOverride" Target="../theme/themeOverride221.xml"/><Relationship Id="rId2" Type="http://schemas.microsoft.com/office/2011/relationships/chartColorStyle" Target="colors221.xml"/><Relationship Id="rId1" Type="http://schemas.microsoft.com/office/2011/relationships/chartStyle" Target="style221.xml"/><Relationship Id="rId4" Type="http://schemas.openxmlformats.org/officeDocument/2006/relationships/package" Target="../embeddings/Microsoft_Excel_Worksheet220.xlsx"/></Relationships>
</file>

<file path=ppt/charts/_rels/chart222.xml.rels><?xml version="1.0" encoding="UTF-8" standalone="yes"?>
<Relationships xmlns="http://schemas.openxmlformats.org/package/2006/relationships"><Relationship Id="rId3" Type="http://schemas.openxmlformats.org/officeDocument/2006/relationships/themeOverride" Target="../theme/themeOverride222.xml"/><Relationship Id="rId2" Type="http://schemas.microsoft.com/office/2011/relationships/chartColorStyle" Target="colors222.xml"/><Relationship Id="rId1" Type="http://schemas.microsoft.com/office/2011/relationships/chartStyle" Target="style222.xml"/><Relationship Id="rId4" Type="http://schemas.openxmlformats.org/officeDocument/2006/relationships/package" Target="../embeddings/Microsoft_Excel_Worksheet221.xlsx"/></Relationships>
</file>

<file path=ppt/charts/_rels/chart223.xml.rels><?xml version="1.0" encoding="UTF-8" standalone="yes"?>
<Relationships xmlns="http://schemas.openxmlformats.org/package/2006/relationships"><Relationship Id="rId3" Type="http://schemas.openxmlformats.org/officeDocument/2006/relationships/themeOverride" Target="../theme/themeOverride223.xml"/><Relationship Id="rId2" Type="http://schemas.microsoft.com/office/2011/relationships/chartColorStyle" Target="colors223.xml"/><Relationship Id="rId1" Type="http://schemas.microsoft.com/office/2011/relationships/chartStyle" Target="style223.xml"/><Relationship Id="rId4" Type="http://schemas.openxmlformats.org/officeDocument/2006/relationships/package" Target="../embeddings/Microsoft_Excel_Worksheet222.xlsx"/></Relationships>
</file>

<file path=ppt/charts/_rels/chart224.xml.rels><?xml version="1.0" encoding="UTF-8" standalone="yes"?>
<Relationships xmlns="http://schemas.openxmlformats.org/package/2006/relationships"><Relationship Id="rId3" Type="http://schemas.openxmlformats.org/officeDocument/2006/relationships/themeOverride" Target="../theme/themeOverride224.xml"/><Relationship Id="rId2" Type="http://schemas.microsoft.com/office/2011/relationships/chartColorStyle" Target="colors224.xml"/><Relationship Id="rId1" Type="http://schemas.microsoft.com/office/2011/relationships/chartStyle" Target="style224.xml"/><Relationship Id="rId4" Type="http://schemas.openxmlformats.org/officeDocument/2006/relationships/package" Target="../embeddings/Microsoft_Excel_Worksheet223.xlsx"/></Relationships>
</file>

<file path=ppt/charts/_rels/chart225.xml.rels><?xml version="1.0" encoding="UTF-8" standalone="yes"?>
<Relationships xmlns="http://schemas.openxmlformats.org/package/2006/relationships"><Relationship Id="rId3" Type="http://schemas.openxmlformats.org/officeDocument/2006/relationships/themeOverride" Target="../theme/themeOverride225.xml"/><Relationship Id="rId2" Type="http://schemas.microsoft.com/office/2011/relationships/chartColorStyle" Target="colors225.xml"/><Relationship Id="rId1" Type="http://schemas.microsoft.com/office/2011/relationships/chartStyle" Target="style225.xml"/><Relationship Id="rId4" Type="http://schemas.openxmlformats.org/officeDocument/2006/relationships/package" Target="../embeddings/Microsoft_Excel_Worksheet224.xlsx"/></Relationships>
</file>

<file path=ppt/charts/_rels/chart226.xml.rels><?xml version="1.0" encoding="UTF-8" standalone="yes"?>
<Relationships xmlns="http://schemas.openxmlformats.org/package/2006/relationships"><Relationship Id="rId3" Type="http://schemas.openxmlformats.org/officeDocument/2006/relationships/themeOverride" Target="../theme/themeOverride226.xml"/><Relationship Id="rId2" Type="http://schemas.microsoft.com/office/2011/relationships/chartColorStyle" Target="colors226.xml"/><Relationship Id="rId1" Type="http://schemas.microsoft.com/office/2011/relationships/chartStyle" Target="style226.xml"/><Relationship Id="rId4" Type="http://schemas.openxmlformats.org/officeDocument/2006/relationships/package" Target="../embeddings/Microsoft_Excel_Worksheet225.xlsx"/></Relationships>
</file>

<file path=ppt/charts/_rels/chart227.xml.rels><?xml version="1.0" encoding="UTF-8" standalone="yes"?>
<Relationships xmlns="http://schemas.openxmlformats.org/package/2006/relationships"><Relationship Id="rId3" Type="http://schemas.openxmlformats.org/officeDocument/2006/relationships/themeOverride" Target="../theme/themeOverride227.xml"/><Relationship Id="rId2" Type="http://schemas.microsoft.com/office/2011/relationships/chartColorStyle" Target="colors227.xml"/><Relationship Id="rId1" Type="http://schemas.microsoft.com/office/2011/relationships/chartStyle" Target="style227.xml"/><Relationship Id="rId4" Type="http://schemas.openxmlformats.org/officeDocument/2006/relationships/package" Target="../embeddings/Microsoft_Excel_Worksheet226.xlsx"/></Relationships>
</file>

<file path=ppt/charts/_rels/chart228.xml.rels><?xml version="1.0" encoding="UTF-8" standalone="yes"?>
<Relationships xmlns="http://schemas.openxmlformats.org/package/2006/relationships"><Relationship Id="rId3" Type="http://schemas.openxmlformats.org/officeDocument/2006/relationships/themeOverride" Target="../theme/themeOverride228.xml"/><Relationship Id="rId2" Type="http://schemas.microsoft.com/office/2011/relationships/chartColorStyle" Target="colors228.xml"/><Relationship Id="rId1" Type="http://schemas.microsoft.com/office/2011/relationships/chartStyle" Target="style228.xml"/><Relationship Id="rId4" Type="http://schemas.openxmlformats.org/officeDocument/2006/relationships/package" Target="../embeddings/Microsoft_Excel_Worksheet227.xlsx"/></Relationships>
</file>

<file path=ppt/charts/_rels/chart229.xml.rels><?xml version="1.0" encoding="UTF-8" standalone="yes"?>
<Relationships xmlns="http://schemas.openxmlformats.org/package/2006/relationships"><Relationship Id="rId3" Type="http://schemas.openxmlformats.org/officeDocument/2006/relationships/themeOverride" Target="../theme/themeOverride229.xml"/><Relationship Id="rId2" Type="http://schemas.microsoft.com/office/2011/relationships/chartColorStyle" Target="colors229.xml"/><Relationship Id="rId1" Type="http://schemas.microsoft.com/office/2011/relationships/chartStyle" Target="style229.xml"/><Relationship Id="rId4" Type="http://schemas.openxmlformats.org/officeDocument/2006/relationships/package" Target="../embeddings/Microsoft_Excel_Worksheet228.xlsx"/></Relationships>
</file>

<file path=ppt/charts/_rels/chart230.xml.rels><?xml version="1.0" encoding="UTF-8" standalone="yes"?>
<Relationships xmlns="http://schemas.openxmlformats.org/package/2006/relationships"><Relationship Id="rId3" Type="http://schemas.openxmlformats.org/officeDocument/2006/relationships/themeOverride" Target="../theme/themeOverride230.xml"/><Relationship Id="rId2" Type="http://schemas.microsoft.com/office/2011/relationships/chartColorStyle" Target="colors230.xml"/><Relationship Id="rId1" Type="http://schemas.microsoft.com/office/2011/relationships/chartStyle" Target="style230.xml"/><Relationship Id="rId4" Type="http://schemas.openxmlformats.org/officeDocument/2006/relationships/package" Target="../embeddings/Microsoft_Excel_Worksheet229.xlsx"/></Relationships>
</file>

<file path=ppt/charts/_rels/chart231.xml.rels><?xml version="1.0" encoding="UTF-8" standalone="yes"?>
<Relationships xmlns="http://schemas.openxmlformats.org/package/2006/relationships"><Relationship Id="rId3" Type="http://schemas.openxmlformats.org/officeDocument/2006/relationships/themeOverride" Target="../theme/themeOverride231.xml"/><Relationship Id="rId2" Type="http://schemas.microsoft.com/office/2011/relationships/chartColorStyle" Target="colors231.xml"/><Relationship Id="rId1" Type="http://schemas.microsoft.com/office/2011/relationships/chartStyle" Target="style231.xml"/><Relationship Id="rId4" Type="http://schemas.openxmlformats.org/officeDocument/2006/relationships/package" Target="../embeddings/Microsoft_Excel_Worksheet230.xlsx"/></Relationships>
</file>

<file path=ppt/charts/_rels/chart232.xml.rels><?xml version="1.0" encoding="UTF-8" standalone="yes"?>
<Relationships xmlns="http://schemas.openxmlformats.org/package/2006/relationships"><Relationship Id="rId3" Type="http://schemas.openxmlformats.org/officeDocument/2006/relationships/themeOverride" Target="../theme/themeOverride232.xml"/><Relationship Id="rId2" Type="http://schemas.microsoft.com/office/2011/relationships/chartColorStyle" Target="colors232.xml"/><Relationship Id="rId1" Type="http://schemas.microsoft.com/office/2011/relationships/chartStyle" Target="style232.xml"/><Relationship Id="rId4" Type="http://schemas.openxmlformats.org/officeDocument/2006/relationships/package" Target="../embeddings/Microsoft_Excel_Worksheet231.xlsx"/></Relationships>
</file>

<file path=ppt/charts/_rels/chart233.xml.rels><?xml version="1.0" encoding="UTF-8" standalone="yes"?>
<Relationships xmlns="http://schemas.openxmlformats.org/package/2006/relationships"><Relationship Id="rId3" Type="http://schemas.openxmlformats.org/officeDocument/2006/relationships/themeOverride" Target="../theme/themeOverride233.xml"/><Relationship Id="rId2" Type="http://schemas.microsoft.com/office/2011/relationships/chartColorStyle" Target="colors233.xml"/><Relationship Id="rId1" Type="http://schemas.microsoft.com/office/2011/relationships/chartStyle" Target="style233.xml"/><Relationship Id="rId4" Type="http://schemas.openxmlformats.org/officeDocument/2006/relationships/package" Target="../embeddings/Microsoft_Excel_Worksheet232.xlsx"/></Relationships>
</file>

<file path=ppt/charts/_rels/chart234.xml.rels><?xml version="1.0" encoding="UTF-8" standalone="yes"?>
<Relationships xmlns="http://schemas.openxmlformats.org/package/2006/relationships"><Relationship Id="rId3" Type="http://schemas.openxmlformats.org/officeDocument/2006/relationships/themeOverride" Target="../theme/themeOverride234.xml"/><Relationship Id="rId2" Type="http://schemas.microsoft.com/office/2011/relationships/chartColorStyle" Target="colors234.xml"/><Relationship Id="rId1" Type="http://schemas.microsoft.com/office/2011/relationships/chartStyle" Target="style234.xml"/><Relationship Id="rId4" Type="http://schemas.openxmlformats.org/officeDocument/2006/relationships/package" Target="../embeddings/Microsoft_Excel_Worksheet233.xlsx"/></Relationships>
</file>

<file path=ppt/charts/_rels/chart235.xml.rels><?xml version="1.0" encoding="UTF-8" standalone="yes"?>
<Relationships xmlns="http://schemas.openxmlformats.org/package/2006/relationships"><Relationship Id="rId3" Type="http://schemas.openxmlformats.org/officeDocument/2006/relationships/themeOverride" Target="../theme/themeOverride235.xml"/><Relationship Id="rId2" Type="http://schemas.microsoft.com/office/2011/relationships/chartColorStyle" Target="colors235.xml"/><Relationship Id="rId1" Type="http://schemas.microsoft.com/office/2011/relationships/chartStyle" Target="style235.xml"/><Relationship Id="rId4" Type="http://schemas.openxmlformats.org/officeDocument/2006/relationships/package" Target="../embeddings/Microsoft_Excel_Worksheet234.xlsx"/></Relationships>
</file>

<file path=ppt/charts/_rels/chart236.xml.rels><?xml version="1.0" encoding="UTF-8" standalone="yes"?>
<Relationships xmlns="http://schemas.openxmlformats.org/package/2006/relationships"><Relationship Id="rId3" Type="http://schemas.openxmlformats.org/officeDocument/2006/relationships/themeOverride" Target="../theme/themeOverride236.xml"/><Relationship Id="rId2" Type="http://schemas.microsoft.com/office/2011/relationships/chartColorStyle" Target="colors236.xml"/><Relationship Id="rId1" Type="http://schemas.microsoft.com/office/2011/relationships/chartStyle" Target="style236.xml"/><Relationship Id="rId4" Type="http://schemas.openxmlformats.org/officeDocument/2006/relationships/package" Target="../embeddings/Microsoft_Excel_Worksheet235.xlsx"/></Relationships>
</file>

<file path=ppt/charts/_rels/chart237.xml.rels><?xml version="1.0" encoding="UTF-8" standalone="yes"?>
<Relationships xmlns="http://schemas.openxmlformats.org/package/2006/relationships"><Relationship Id="rId3" Type="http://schemas.openxmlformats.org/officeDocument/2006/relationships/themeOverride" Target="../theme/themeOverride237.xml"/><Relationship Id="rId2" Type="http://schemas.microsoft.com/office/2011/relationships/chartColorStyle" Target="colors237.xml"/><Relationship Id="rId1" Type="http://schemas.microsoft.com/office/2011/relationships/chartStyle" Target="style237.xml"/><Relationship Id="rId4" Type="http://schemas.openxmlformats.org/officeDocument/2006/relationships/package" Target="../embeddings/Microsoft_Excel_Worksheet236.xlsx"/></Relationships>
</file>

<file path=ppt/charts/_rels/chart238.xml.rels><?xml version="1.0" encoding="UTF-8" standalone="yes"?>
<Relationships xmlns="http://schemas.openxmlformats.org/package/2006/relationships"><Relationship Id="rId3" Type="http://schemas.openxmlformats.org/officeDocument/2006/relationships/themeOverride" Target="../theme/themeOverride238.xml"/><Relationship Id="rId2" Type="http://schemas.microsoft.com/office/2011/relationships/chartColorStyle" Target="colors238.xml"/><Relationship Id="rId1" Type="http://schemas.microsoft.com/office/2011/relationships/chartStyle" Target="style238.xml"/><Relationship Id="rId4" Type="http://schemas.openxmlformats.org/officeDocument/2006/relationships/package" Target="../embeddings/Microsoft_Excel_Worksheet237.xlsx"/></Relationships>
</file>

<file path=ppt/charts/_rels/chart239.xml.rels><?xml version="1.0" encoding="UTF-8" standalone="yes"?>
<Relationships xmlns="http://schemas.openxmlformats.org/package/2006/relationships"><Relationship Id="rId3" Type="http://schemas.openxmlformats.org/officeDocument/2006/relationships/themeOverride" Target="../theme/themeOverride239.xml"/><Relationship Id="rId2" Type="http://schemas.microsoft.com/office/2011/relationships/chartColorStyle" Target="colors239.xml"/><Relationship Id="rId1" Type="http://schemas.microsoft.com/office/2011/relationships/chartStyle" Target="style239.xml"/><Relationship Id="rId4" Type="http://schemas.openxmlformats.org/officeDocument/2006/relationships/package" Target="../embeddings/Microsoft_Excel_Worksheet238.xlsx"/></Relationships>
</file>

<file path=ppt/charts/_rels/chart240.xml.rels><?xml version="1.0" encoding="UTF-8" standalone="yes"?>
<Relationships xmlns="http://schemas.openxmlformats.org/package/2006/relationships"><Relationship Id="rId3" Type="http://schemas.openxmlformats.org/officeDocument/2006/relationships/themeOverride" Target="../theme/themeOverride240.xml"/><Relationship Id="rId2" Type="http://schemas.microsoft.com/office/2011/relationships/chartColorStyle" Target="colors240.xml"/><Relationship Id="rId1" Type="http://schemas.microsoft.com/office/2011/relationships/chartStyle" Target="style240.xml"/><Relationship Id="rId4" Type="http://schemas.openxmlformats.org/officeDocument/2006/relationships/package" Target="../embeddings/Microsoft_Excel_Worksheet239.xlsx"/></Relationships>
</file>

<file path=ppt/charts/_rels/chart241.xml.rels><?xml version="1.0" encoding="UTF-8" standalone="yes"?>
<Relationships xmlns="http://schemas.openxmlformats.org/package/2006/relationships"><Relationship Id="rId3" Type="http://schemas.openxmlformats.org/officeDocument/2006/relationships/themeOverride" Target="../theme/themeOverride241.xml"/><Relationship Id="rId2" Type="http://schemas.microsoft.com/office/2011/relationships/chartColorStyle" Target="colors241.xml"/><Relationship Id="rId1" Type="http://schemas.microsoft.com/office/2011/relationships/chartStyle" Target="style241.xml"/><Relationship Id="rId4" Type="http://schemas.openxmlformats.org/officeDocument/2006/relationships/package" Target="../embeddings/Microsoft_Excel_Worksheet240.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explosion val="5"/>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F836-4F1A-9D11-B85255B46711}"/>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F836-4F1A-9D11-B85255B46711}"/>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F836-4F1A-9D11-B85255B46711}"/>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F836-4F1A-9D11-B85255B46711}"/>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9-F836-4F1A-9D11-B85255B46711}"/>
              </c:ext>
            </c:extLst>
          </c:dPt>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it-IT"/>
              </a:p>
            </c:txPr>
            <c:dLblPos val="bestFit"/>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Foglio1!$A$1:$A$5</c:f>
              <c:strCache>
                <c:ptCount val="5"/>
                <c:pt idx="0">
                  <c:v>Attività non realizzata</c:v>
                </c:pt>
                <c:pt idx="1">
                  <c:v>Attività in fase di realizzazione</c:v>
                </c:pt>
                <c:pt idx="2">
                  <c:v>Attività realizzata parzialmente</c:v>
                </c:pt>
                <c:pt idx="3">
                  <c:v>Attività realizzata</c:v>
                </c:pt>
                <c:pt idx="4">
                  <c:v>Attività pienamente realizzata</c:v>
                </c:pt>
              </c:strCache>
            </c:strRef>
          </c:cat>
          <c:val>
            <c:numRef>
              <c:f>Foglio1!$B$1:$B$5</c:f>
              <c:numCache>
                <c:formatCode>General</c:formatCode>
                <c:ptCount val="5"/>
                <c:pt idx="0">
                  <c:v>0</c:v>
                </c:pt>
                <c:pt idx="1">
                  <c:v>2</c:v>
                </c:pt>
                <c:pt idx="2">
                  <c:v>57</c:v>
                </c:pt>
                <c:pt idx="3">
                  <c:v>31</c:v>
                </c:pt>
                <c:pt idx="4">
                  <c:v>10</c:v>
                </c:pt>
              </c:numCache>
            </c:numRef>
          </c:val>
          <c:extLst>
            <c:ext xmlns:c16="http://schemas.microsoft.com/office/drawing/2014/chart" uri="{C3380CC4-5D6E-409C-BE32-E72D297353CC}">
              <c16:uniqueId val="{0000000A-F836-4F1A-9D11-B85255B46711}"/>
            </c:ext>
          </c:extLst>
        </c:ser>
        <c:dLbls>
          <c:dLblPos val="bestFit"/>
          <c:showLegendKey val="0"/>
          <c:showVal val="1"/>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explosion val="5"/>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CF8A-4393-8BCC-F57A72E7004C}"/>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CF8A-4393-8BCC-F57A72E7004C}"/>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CF8A-4393-8BCC-F57A72E7004C}"/>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CF8A-4393-8BCC-F57A72E7004C}"/>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9-CF8A-4393-8BCC-F57A72E7004C}"/>
              </c:ext>
            </c:extLst>
          </c:dPt>
          <c:dLbls>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it-IT"/>
              </a:p>
            </c:txPr>
            <c:dLblPos val="bestFit"/>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Foglio1!$A$1:$A$5</c:f>
              <c:strCache>
                <c:ptCount val="5"/>
                <c:pt idx="0">
                  <c:v>Attività non realizzata</c:v>
                </c:pt>
                <c:pt idx="1">
                  <c:v>Attività in fase di realizzazione</c:v>
                </c:pt>
                <c:pt idx="2">
                  <c:v>Attività realizzata parzialmente</c:v>
                </c:pt>
                <c:pt idx="3">
                  <c:v>Attività realizzata</c:v>
                </c:pt>
                <c:pt idx="4">
                  <c:v>Attività pienamente realizzata</c:v>
                </c:pt>
              </c:strCache>
            </c:strRef>
          </c:cat>
          <c:val>
            <c:numRef>
              <c:f>Foglio1!$B$1:$B$5</c:f>
              <c:numCache>
                <c:formatCode>General</c:formatCode>
                <c:ptCount val="5"/>
                <c:pt idx="0">
                  <c:v>0</c:v>
                </c:pt>
                <c:pt idx="1">
                  <c:v>0</c:v>
                </c:pt>
                <c:pt idx="2">
                  <c:v>24</c:v>
                </c:pt>
                <c:pt idx="3">
                  <c:v>61</c:v>
                </c:pt>
                <c:pt idx="4">
                  <c:v>16</c:v>
                </c:pt>
              </c:numCache>
            </c:numRef>
          </c:val>
          <c:extLst>
            <c:ext xmlns:c16="http://schemas.microsoft.com/office/drawing/2014/chart" uri="{C3380CC4-5D6E-409C-BE32-E72D297353CC}">
              <c16:uniqueId val="{0000000A-CF8A-4393-8BCC-F57A72E7004C}"/>
            </c:ext>
          </c:extLst>
        </c:ser>
        <c:dLbls>
          <c:dLblPos val="bestFit"/>
          <c:showLegendKey val="0"/>
          <c:showVal val="1"/>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explosion val="5"/>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3707-4FCC-9F3B-6EA7875C8FAD}"/>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3707-4FCC-9F3B-6EA7875C8FAD}"/>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3707-4FCC-9F3B-6EA7875C8FAD}"/>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3707-4FCC-9F3B-6EA7875C8FAD}"/>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9-3707-4FCC-9F3B-6EA7875C8FAD}"/>
              </c:ext>
            </c:extLst>
          </c:dPt>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it-IT"/>
              </a:p>
            </c:txPr>
            <c:dLblPos val="bestFit"/>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Foglio1!$A$1:$A$5</c:f>
              <c:strCache>
                <c:ptCount val="5"/>
                <c:pt idx="0">
                  <c:v>Attività non realizzata</c:v>
                </c:pt>
                <c:pt idx="1">
                  <c:v>Attività in fase di realizzazione</c:v>
                </c:pt>
                <c:pt idx="2">
                  <c:v>Attività realizzata parzialmente</c:v>
                </c:pt>
                <c:pt idx="3">
                  <c:v>Attività realizzata</c:v>
                </c:pt>
                <c:pt idx="4">
                  <c:v>Attività pienamente realizzata</c:v>
                </c:pt>
              </c:strCache>
            </c:strRef>
          </c:cat>
          <c:val>
            <c:numRef>
              <c:f>Foglio1!$B$1:$B$5</c:f>
              <c:numCache>
                <c:formatCode>General</c:formatCode>
                <c:ptCount val="5"/>
                <c:pt idx="0">
                  <c:v>0</c:v>
                </c:pt>
                <c:pt idx="1">
                  <c:v>10</c:v>
                </c:pt>
                <c:pt idx="2">
                  <c:v>39</c:v>
                </c:pt>
                <c:pt idx="3">
                  <c:v>39</c:v>
                </c:pt>
                <c:pt idx="4">
                  <c:v>12</c:v>
                </c:pt>
              </c:numCache>
            </c:numRef>
          </c:val>
          <c:extLst>
            <c:ext xmlns:c16="http://schemas.microsoft.com/office/drawing/2014/chart" uri="{C3380CC4-5D6E-409C-BE32-E72D297353CC}">
              <c16:uniqueId val="{0000000A-3707-4FCC-9F3B-6EA7875C8FAD}"/>
            </c:ext>
          </c:extLst>
        </c:ser>
        <c:dLbls>
          <c:dLblPos val="bestFit"/>
          <c:showLegendKey val="0"/>
          <c:showVal val="1"/>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explosion val="5"/>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4D25-405F-9054-B81DC91DD690}"/>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4D25-405F-9054-B81DC91DD690}"/>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4D25-405F-9054-B81DC91DD690}"/>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4D25-405F-9054-B81DC91DD690}"/>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9-4D25-405F-9054-B81DC91DD690}"/>
              </c:ext>
            </c:extLst>
          </c:dPt>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it-IT"/>
              </a:p>
            </c:txPr>
            <c:dLblPos val="bestFit"/>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Foglio1!$A$1:$A$5</c:f>
              <c:strCache>
                <c:ptCount val="5"/>
                <c:pt idx="0">
                  <c:v>Attività non realizzata</c:v>
                </c:pt>
                <c:pt idx="1">
                  <c:v>Attività in fase di realizzazione</c:v>
                </c:pt>
                <c:pt idx="2">
                  <c:v>Attività realizzata parzialmente</c:v>
                </c:pt>
                <c:pt idx="3">
                  <c:v>Attività realizzata</c:v>
                </c:pt>
                <c:pt idx="4">
                  <c:v>Attività pienamente realizzata</c:v>
                </c:pt>
              </c:strCache>
            </c:strRef>
          </c:cat>
          <c:val>
            <c:numRef>
              <c:f>Foglio1!$B$1:$B$5</c:f>
              <c:numCache>
                <c:formatCode>General</c:formatCode>
                <c:ptCount val="5"/>
                <c:pt idx="0">
                  <c:v>0</c:v>
                </c:pt>
                <c:pt idx="1">
                  <c:v>0</c:v>
                </c:pt>
                <c:pt idx="2">
                  <c:v>26</c:v>
                </c:pt>
                <c:pt idx="3">
                  <c:v>37</c:v>
                </c:pt>
                <c:pt idx="4">
                  <c:v>37</c:v>
                </c:pt>
              </c:numCache>
            </c:numRef>
          </c:val>
          <c:extLst>
            <c:ext xmlns:c16="http://schemas.microsoft.com/office/drawing/2014/chart" uri="{C3380CC4-5D6E-409C-BE32-E72D297353CC}">
              <c16:uniqueId val="{0000000A-4D25-405F-9054-B81DC91DD690}"/>
            </c:ext>
          </c:extLst>
        </c:ser>
        <c:dLbls>
          <c:dLblPos val="bestFit"/>
          <c:showLegendKey val="0"/>
          <c:showVal val="1"/>
          <c:showCatName val="0"/>
          <c:showSerName val="0"/>
          <c:showPercent val="0"/>
          <c:showBubbleSize val="0"/>
          <c:showLeaderLines val="1"/>
        </c:dLbls>
      </c:pie3DChart>
      <c:spPr>
        <a:noFill/>
        <a:ln>
          <a:noFill/>
        </a:ln>
        <a:effectLst/>
      </c:spPr>
    </c:plotArea>
    <c:legend>
      <c:legendPos val="b"/>
      <c:layout>
        <c:manualLayout>
          <c:xMode val="edge"/>
          <c:yMode val="edge"/>
          <c:x val="0.11696046995707121"/>
          <c:y val="0.57735687013404091"/>
          <c:w val="0.76373090180002046"/>
          <c:h val="0.40414602228440244"/>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explosion val="5"/>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12F2-4B68-9155-B38FC8642E2A}"/>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12F2-4B68-9155-B38FC8642E2A}"/>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12F2-4B68-9155-B38FC8642E2A}"/>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12F2-4B68-9155-B38FC8642E2A}"/>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9-12F2-4B68-9155-B38FC8642E2A}"/>
              </c:ext>
            </c:extLst>
          </c:dPt>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it-IT"/>
              </a:p>
            </c:txPr>
            <c:dLblPos val="bestFit"/>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Foglio1!$A$1:$A$5</c:f>
              <c:strCache>
                <c:ptCount val="5"/>
                <c:pt idx="0">
                  <c:v>Attività non realizzata</c:v>
                </c:pt>
                <c:pt idx="1">
                  <c:v>Attività in fase di realizzazione</c:v>
                </c:pt>
                <c:pt idx="2">
                  <c:v>Attività realizzata parzialmente</c:v>
                </c:pt>
                <c:pt idx="3">
                  <c:v>Attività realizzata</c:v>
                </c:pt>
                <c:pt idx="4">
                  <c:v>Attività pienamente realizzata</c:v>
                </c:pt>
              </c:strCache>
            </c:strRef>
          </c:cat>
          <c:val>
            <c:numRef>
              <c:f>Foglio1!$B$1:$B$5</c:f>
              <c:numCache>
                <c:formatCode>General</c:formatCode>
                <c:ptCount val="5"/>
                <c:pt idx="0">
                  <c:v>5</c:v>
                </c:pt>
                <c:pt idx="1">
                  <c:v>0</c:v>
                </c:pt>
                <c:pt idx="2">
                  <c:v>29</c:v>
                </c:pt>
                <c:pt idx="3">
                  <c:v>33</c:v>
                </c:pt>
                <c:pt idx="4">
                  <c:v>33</c:v>
                </c:pt>
              </c:numCache>
            </c:numRef>
          </c:val>
          <c:extLst>
            <c:ext xmlns:c16="http://schemas.microsoft.com/office/drawing/2014/chart" uri="{C3380CC4-5D6E-409C-BE32-E72D297353CC}">
              <c16:uniqueId val="{0000000A-12F2-4B68-9155-B38FC8642E2A}"/>
            </c:ext>
          </c:extLst>
        </c:ser>
        <c:dLbls>
          <c:dLblPos val="bestFit"/>
          <c:showLegendKey val="0"/>
          <c:showVal val="1"/>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explosion val="5"/>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FFFC-4982-88CD-C7B621861432}"/>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FFFC-4982-88CD-C7B621861432}"/>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FFFC-4982-88CD-C7B621861432}"/>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FFFC-4982-88CD-C7B621861432}"/>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9-FFFC-4982-88CD-C7B621861432}"/>
              </c:ext>
            </c:extLst>
          </c:dPt>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it-IT"/>
              </a:p>
            </c:txPr>
            <c:dLblPos val="bestFit"/>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Foglio1!$A$1:$A$5</c:f>
              <c:strCache>
                <c:ptCount val="5"/>
                <c:pt idx="0">
                  <c:v>Attività non realizzata</c:v>
                </c:pt>
                <c:pt idx="1">
                  <c:v>Attività in fase di realizzazione</c:v>
                </c:pt>
                <c:pt idx="2">
                  <c:v>Attività realizzata parzialmente</c:v>
                </c:pt>
                <c:pt idx="3">
                  <c:v>Attività realizzata</c:v>
                </c:pt>
                <c:pt idx="4">
                  <c:v>Attività pienamente realizzata</c:v>
                </c:pt>
              </c:strCache>
            </c:strRef>
          </c:cat>
          <c:val>
            <c:numRef>
              <c:f>Foglio1!$B$1:$B$5</c:f>
              <c:numCache>
                <c:formatCode>General</c:formatCode>
                <c:ptCount val="5"/>
                <c:pt idx="0">
                  <c:v>24</c:v>
                </c:pt>
                <c:pt idx="1">
                  <c:v>2</c:v>
                </c:pt>
                <c:pt idx="2">
                  <c:v>10</c:v>
                </c:pt>
                <c:pt idx="3">
                  <c:v>28</c:v>
                </c:pt>
                <c:pt idx="4">
                  <c:v>36</c:v>
                </c:pt>
              </c:numCache>
            </c:numRef>
          </c:val>
          <c:extLst>
            <c:ext xmlns:c16="http://schemas.microsoft.com/office/drawing/2014/chart" uri="{C3380CC4-5D6E-409C-BE32-E72D297353CC}">
              <c16:uniqueId val="{0000000A-FFFC-4982-88CD-C7B621861432}"/>
            </c:ext>
          </c:extLst>
        </c:ser>
        <c:dLbls>
          <c:dLblPos val="bestFit"/>
          <c:showLegendKey val="0"/>
          <c:showVal val="1"/>
          <c:showCatName val="0"/>
          <c:showSerName val="0"/>
          <c:showPercent val="0"/>
          <c:showBubbleSize val="0"/>
          <c:showLeaderLines val="1"/>
        </c:dLbls>
      </c:pie3DChart>
      <c:spPr>
        <a:noFill/>
        <a:ln>
          <a:noFill/>
        </a:ln>
        <a:effectLst/>
      </c:spPr>
    </c:plotArea>
    <c:legend>
      <c:legendPos val="b"/>
      <c:layout>
        <c:manualLayout>
          <c:xMode val="edge"/>
          <c:yMode val="edge"/>
          <c:x val="0.23221434820647419"/>
          <c:y val="0.59933952492417719"/>
          <c:w val="0.61057108486439193"/>
          <c:h val="0.3853997938005585"/>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layout>
        <c:manualLayout>
          <c:xMode val="edge"/>
          <c:yMode val="edge"/>
          <c:x val="0.23221434820647419"/>
          <c:y val="0.59933952492417719"/>
          <c:w val="0.61057108486439193"/>
          <c:h val="0.3853997938005585"/>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explosion val="5"/>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431B-478A-A72F-E4966823AF21}"/>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431B-478A-A72F-E4966823AF21}"/>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431B-478A-A72F-E4966823AF21}"/>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431B-478A-A72F-E4966823AF21}"/>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9-431B-478A-A72F-E4966823AF21}"/>
              </c:ext>
            </c:extLst>
          </c:dPt>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it-IT"/>
              </a:p>
            </c:txPr>
            <c:dLblPos val="bestFit"/>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Foglio1!$A$1:$A$5</c:f>
              <c:strCache>
                <c:ptCount val="5"/>
                <c:pt idx="0">
                  <c:v>Attività non realizzata</c:v>
                </c:pt>
                <c:pt idx="1">
                  <c:v>Attività in fase di realizzazione</c:v>
                </c:pt>
                <c:pt idx="2">
                  <c:v>Attività realizzata parzialmente</c:v>
                </c:pt>
                <c:pt idx="3">
                  <c:v>Attività realizzata</c:v>
                </c:pt>
                <c:pt idx="4">
                  <c:v>Attività pienamente realizzata</c:v>
                </c:pt>
              </c:strCache>
            </c:strRef>
          </c:cat>
          <c:val>
            <c:numRef>
              <c:f>Foglio1!$B$1:$B$5</c:f>
              <c:numCache>
                <c:formatCode>General</c:formatCode>
                <c:ptCount val="5"/>
                <c:pt idx="0">
                  <c:v>14</c:v>
                </c:pt>
                <c:pt idx="1">
                  <c:v>3</c:v>
                </c:pt>
                <c:pt idx="2">
                  <c:v>31</c:v>
                </c:pt>
                <c:pt idx="3">
                  <c:v>41</c:v>
                </c:pt>
                <c:pt idx="4">
                  <c:v>10</c:v>
                </c:pt>
              </c:numCache>
            </c:numRef>
          </c:val>
          <c:extLst>
            <c:ext xmlns:c16="http://schemas.microsoft.com/office/drawing/2014/chart" uri="{C3380CC4-5D6E-409C-BE32-E72D297353CC}">
              <c16:uniqueId val="{0000000A-431B-478A-A72F-E4966823AF21}"/>
            </c:ext>
          </c:extLst>
        </c:ser>
        <c:dLbls>
          <c:dLblPos val="bestFit"/>
          <c:showLegendKey val="0"/>
          <c:showVal val="1"/>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layout>
        <c:manualLayout>
          <c:xMode val="edge"/>
          <c:yMode val="edge"/>
          <c:x val="0.23221434820647419"/>
          <c:y val="0.59933952492417719"/>
          <c:w val="0.61057108486439193"/>
          <c:h val="0.3853997938005585"/>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explosion val="5"/>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D557-4923-9B8C-4F218F03B1CF}"/>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D557-4923-9B8C-4F218F03B1CF}"/>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D557-4923-9B8C-4F218F03B1CF}"/>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D557-4923-9B8C-4F218F03B1CF}"/>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9-D557-4923-9B8C-4F218F03B1CF}"/>
              </c:ext>
            </c:extLst>
          </c:dPt>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it-IT"/>
              </a:p>
            </c:txPr>
            <c:dLblPos val="bestFit"/>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Foglio1!$A$1:$A$5</c:f>
              <c:strCache>
                <c:ptCount val="5"/>
                <c:pt idx="0">
                  <c:v>Attività non realizzata</c:v>
                </c:pt>
                <c:pt idx="1">
                  <c:v>Attività in fase di realizzazione</c:v>
                </c:pt>
                <c:pt idx="2">
                  <c:v>Attività realizzata parzialmente</c:v>
                </c:pt>
                <c:pt idx="3">
                  <c:v>Attività realizzata</c:v>
                </c:pt>
                <c:pt idx="4">
                  <c:v>Attività pienamente realizzata</c:v>
                </c:pt>
              </c:strCache>
            </c:strRef>
          </c:cat>
          <c:val>
            <c:numRef>
              <c:f>Foglio1!$B$1:$B$5</c:f>
              <c:numCache>
                <c:formatCode>General</c:formatCode>
                <c:ptCount val="5"/>
                <c:pt idx="0">
                  <c:v>0</c:v>
                </c:pt>
                <c:pt idx="1">
                  <c:v>8</c:v>
                </c:pt>
                <c:pt idx="2">
                  <c:v>29</c:v>
                </c:pt>
                <c:pt idx="3">
                  <c:v>41</c:v>
                </c:pt>
                <c:pt idx="4">
                  <c:v>22</c:v>
                </c:pt>
              </c:numCache>
            </c:numRef>
          </c:val>
          <c:extLst>
            <c:ext xmlns:c16="http://schemas.microsoft.com/office/drawing/2014/chart" uri="{C3380CC4-5D6E-409C-BE32-E72D297353CC}">
              <c16:uniqueId val="{0000000A-D557-4923-9B8C-4F218F03B1CF}"/>
            </c:ext>
          </c:extLst>
        </c:ser>
        <c:dLbls>
          <c:dLblPos val="bestFit"/>
          <c:showLegendKey val="0"/>
          <c:showVal val="1"/>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layout>
        <c:manualLayout>
          <c:xMode val="edge"/>
          <c:yMode val="edge"/>
          <c:x val="0.23221434820647419"/>
          <c:y val="0.59933952492417719"/>
          <c:w val="0.61057108486439193"/>
          <c:h val="0.3853997938005585"/>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explosion val="5"/>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4750-4351-B510-A18AE0E14D20}"/>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4750-4351-B510-A18AE0E14D20}"/>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4750-4351-B510-A18AE0E14D20}"/>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4750-4351-B510-A18AE0E14D20}"/>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9-4750-4351-B510-A18AE0E14D20}"/>
              </c:ext>
            </c:extLst>
          </c:dPt>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it-IT"/>
              </a:p>
            </c:txPr>
            <c:dLblPos val="bestFit"/>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Foglio1!$A$1:$A$5</c:f>
              <c:strCache>
                <c:ptCount val="5"/>
                <c:pt idx="0">
                  <c:v>Attività non realizzata</c:v>
                </c:pt>
                <c:pt idx="1">
                  <c:v>Attività in fase di realizzazione</c:v>
                </c:pt>
                <c:pt idx="2">
                  <c:v>Attività realizzata parzialmente</c:v>
                </c:pt>
                <c:pt idx="3">
                  <c:v>Attività realizzata</c:v>
                </c:pt>
                <c:pt idx="4">
                  <c:v>Attività pienamente realizzata</c:v>
                </c:pt>
              </c:strCache>
            </c:strRef>
          </c:cat>
          <c:val>
            <c:numRef>
              <c:f>Foglio1!$B$1:$B$5</c:f>
              <c:numCache>
                <c:formatCode>General</c:formatCode>
                <c:ptCount val="5"/>
                <c:pt idx="0">
                  <c:v>0</c:v>
                </c:pt>
                <c:pt idx="1">
                  <c:v>6</c:v>
                </c:pt>
                <c:pt idx="2">
                  <c:v>3</c:v>
                </c:pt>
                <c:pt idx="3">
                  <c:v>43</c:v>
                </c:pt>
                <c:pt idx="4">
                  <c:v>49</c:v>
                </c:pt>
              </c:numCache>
            </c:numRef>
          </c:val>
          <c:extLst>
            <c:ext xmlns:c16="http://schemas.microsoft.com/office/drawing/2014/chart" uri="{C3380CC4-5D6E-409C-BE32-E72D297353CC}">
              <c16:uniqueId val="{0000000A-4750-4351-B510-A18AE0E14D20}"/>
            </c:ext>
          </c:extLst>
        </c:ser>
        <c:dLbls>
          <c:dLblPos val="bestFit"/>
          <c:showLegendKey val="0"/>
          <c:showVal val="1"/>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layout>
        <c:manualLayout>
          <c:xMode val="edge"/>
          <c:yMode val="edge"/>
          <c:x val="0.23221434820647419"/>
          <c:y val="0.59933952492417719"/>
          <c:w val="0.61057108486439193"/>
          <c:h val="0.3853997938005585"/>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explosion val="5"/>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41AB-4B89-8DF8-1D4A4D063860}"/>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41AB-4B89-8DF8-1D4A4D063860}"/>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41AB-4B89-8DF8-1D4A4D063860}"/>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41AB-4B89-8DF8-1D4A4D063860}"/>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9-41AB-4B89-8DF8-1D4A4D063860}"/>
              </c:ext>
            </c:extLst>
          </c:dPt>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it-IT"/>
              </a:p>
            </c:txPr>
            <c:dLblPos val="bestFit"/>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Foglio1!$A$1:$A$5</c:f>
              <c:strCache>
                <c:ptCount val="5"/>
                <c:pt idx="0">
                  <c:v>Attività non realizzata</c:v>
                </c:pt>
                <c:pt idx="1">
                  <c:v>Attività in fase di realizzazione</c:v>
                </c:pt>
                <c:pt idx="2">
                  <c:v>Attività realizzata parzialmente</c:v>
                </c:pt>
                <c:pt idx="3">
                  <c:v>Attività realizzata</c:v>
                </c:pt>
                <c:pt idx="4">
                  <c:v>Attività pienamente realizzata</c:v>
                </c:pt>
              </c:strCache>
            </c:strRef>
          </c:cat>
          <c:val>
            <c:numRef>
              <c:f>Foglio1!$B$1:$B$5</c:f>
              <c:numCache>
                <c:formatCode>General</c:formatCode>
                <c:ptCount val="5"/>
                <c:pt idx="0">
                  <c:v>0</c:v>
                </c:pt>
                <c:pt idx="1">
                  <c:v>6</c:v>
                </c:pt>
                <c:pt idx="2">
                  <c:v>50</c:v>
                </c:pt>
                <c:pt idx="3">
                  <c:v>27</c:v>
                </c:pt>
                <c:pt idx="4">
                  <c:v>17</c:v>
                </c:pt>
              </c:numCache>
            </c:numRef>
          </c:val>
          <c:extLst>
            <c:ext xmlns:c16="http://schemas.microsoft.com/office/drawing/2014/chart" uri="{C3380CC4-5D6E-409C-BE32-E72D297353CC}">
              <c16:uniqueId val="{0000000A-41AB-4B89-8DF8-1D4A4D063860}"/>
            </c:ext>
          </c:extLst>
        </c:ser>
        <c:dLbls>
          <c:dLblPos val="bestFit"/>
          <c:showLegendKey val="0"/>
          <c:showVal val="1"/>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layout>
        <c:manualLayout>
          <c:xMode val="edge"/>
          <c:yMode val="edge"/>
          <c:x val="0.23221434820647419"/>
          <c:y val="0.59933952492417719"/>
          <c:w val="0.61057108486439193"/>
          <c:h val="0.3853997938005585"/>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explosion val="5"/>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636A-4861-8577-AED39CA4258F}"/>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636A-4861-8577-AED39CA4258F}"/>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636A-4861-8577-AED39CA4258F}"/>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636A-4861-8577-AED39CA4258F}"/>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9-636A-4861-8577-AED39CA4258F}"/>
              </c:ext>
            </c:extLst>
          </c:dPt>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it-IT"/>
              </a:p>
            </c:txPr>
            <c:dLblPos val="bestFit"/>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Foglio1!$A$1:$A$5</c:f>
              <c:strCache>
                <c:ptCount val="5"/>
                <c:pt idx="0">
                  <c:v>Attività non realizzata</c:v>
                </c:pt>
                <c:pt idx="1">
                  <c:v>Attività in fase di realizzazione</c:v>
                </c:pt>
                <c:pt idx="2">
                  <c:v>Attività realizzata parzialmente</c:v>
                </c:pt>
                <c:pt idx="3">
                  <c:v>Attività realizzata</c:v>
                </c:pt>
                <c:pt idx="4">
                  <c:v>Attività pienamente realizzata</c:v>
                </c:pt>
              </c:strCache>
            </c:strRef>
          </c:cat>
          <c:val>
            <c:numRef>
              <c:f>Foglio1!$B$1:$B$5</c:f>
              <c:numCache>
                <c:formatCode>General</c:formatCode>
                <c:ptCount val="5"/>
                <c:pt idx="0">
                  <c:v>0</c:v>
                </c:pt>
                <c:pt idx="1">
                  <c:v>3</c:v>
                </c:pt>
                <c:pt idx="2">
                  <c:v>13</c:v>
                </c:pt>
                <c:pt idx="3">
                  <c:v>41</c:v>
                </c:pt>
                <c:pt idx="4">
                  <c:v>44</c:v>
                </c:pt>
              </c:numCache>
            </c:numRef>
          </c:val>
          <c:extLst>
            <c:ext xmlns:c16="http://schemas.microsoft.com/office/drawing/2014/chart" uri="{C3380CC4-5D6E-409C-BE32-E72D297353CC}">
              <c16:uniqueId val="{0000000A-636A-4861-8577-AED39CA4258F}"/>
            </c:ext>
          </c:extLst>
        </c:ser>
        <c:dLbls>
          <c:dLblPos val="bestFit"/>
          <c:showLegendKey val="0"/>
          <c:showVal val="1"/>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layout>
        <c:manualLayout>
          <c:xMode val="edge"/>
          <c:yMode val="edge"/>
          <c:x val="0.23221434820647419"/>
          <c:y val="0.59933952492417719"/>
          <c:w val="0.61057108486439193"/>
          <c:h val="0.3853997938005585"/>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explosion val="5"/>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636A-4861-8577-AED39CA4258F}"/>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636A-4861-8577-AED39CA4258F}"/>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636A-4861-8577-AED39CA4258F}"/>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636A-4861-8577-AED39CA4258F}"/>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9-636A-4861-8577-AED39CA4258F}"/>
              </c:ext>
            </c:extLst>
          </c:dPt>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it-IT"/>
              </a:p>
            </c:txPr>
            <c:dLblPos val="bestFit"/>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Foglio1!$A$1:$A$5</c:f>
              <c:strCache>
                <c:ptCount val="5"/>
                <c:pt idx="0">
                  <c:v>Attività non realizzata</c:v>
                </c:pt>
                <c:pt idx="1">
                  <c:v>Attività in fase di realizzazione</c:v>
                </c:pt>
                <c:pt idx="2">
                  <c:v>Attività realizzata parzialmente</c:v>
                </c:pt>
                <c:pt idx="3">
                  <c:v>Attività realizzata</c:v>
                </c:pt>
                <c:pt idx="4">
                  <c:v>Attività pienamente realizzata</c:v>
                </c:pt>
              </c:strCache>
            </c:strRef>
          </c:cat>
          <c:val>
            <c:numRef>
              <c:f>Foglio1!$B$1:$B$5</c:f>
              <c:numCache>
                <c:formatCode>General</c:formatCode>
                <c:ptCount val="5"/>
                <c:pt idx="0">
                  <c:v>0</c:v>
                </c:pt>
                <c:pt idx="1">
                  <c:v>3</c:v>
                </c:pt>
                <c:pt idx="2">
                  <c:v>13</c:v>
                </c:pt>
                <c:pt idx="3">
                  <c:v>41</c:v>
                </c:pt>
                <c:pt idx="4">
                  <c:v>44</c:v>
                </c:pt>
              </c:numCache>
            </c:numRef>
          </c:val>
          <c:extLst>
            <c:ext xmlns:c16="http://schemas.microsoft.com/office/drawing/2014/chart" uri="{C3380CC4-5D6E-409C-BE32-E72D297353CC}">
              <c16:uniqueId val="{0000000A-636A-4861-8577-AED39CA4258F}"/>
            </c:ext>
          </c:extLst>
        </c:ser>
        <c:dLbls>
          <c:dLblPos val="bestFit"/>
          <c:showLegendKey val="0"/>
          <c:showVal val="1"/>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layout>
        <c:manualLayout>
          <c:xMode val="edge"/>
          <c:yMode val="edge"/>
          <c:x val="0.23221434820647419"/>
          <c:y val="0.59933952492417719"/>
          <c:w val="0.61057108486439193"/>
          <c:h val="0.3853997938005585"/>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explosion val="5"/>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96D2-4A8D-974E-12A1FEB427E4}"/>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96D2-4A8D-974E-12A1FEB427E4}"/>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96D2-4A8D-974E-12A1FEB427E4}"/>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96D2-4A8D-974E-12A1FEB427E4}"/>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9-96D2-4A8D-974E-12A1FEB427E4}"/>
              </c:ext>
            </c:extLst>
          </c:dPt>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it-IT"/>
              </a:p>
            </c:txPr>
            <c:dLblPos val="bestFit"/>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Foglio1!$A$1:$A$5</c:f>
              <c:strCache>
                <c:ptCount val="5"/>
                <c:pt idx="0">
                  <c:v>Attività non realizzata</c:v>
                </c:pt>
                <c:pt idx="1">
                  <c:v>Attività in fase di realizzazione</c:v>
                </c:pt>
                <c:pt idx="2">
                  <c:v>Attività realizzata parzialmente</c:v>
                </c:pt>
                <c:pt idx="3">
                  <c:v>Attività realizzata</c:v>
                </c:pt>
                <c:pt idx="4">
                  <c:v>Attività pienamente realizzata</c:v>
                </c:pt>
              </c:strCache>
            </c:strRef>
          </c:cat>
          <c:val>
            <c:numRef>
              <c:f>Foglio1!$B$1:$B$5</c:f>
              <c:numCache>
                <c:formatCode>General</c:formatCode>
                <c:ptCount val="5"/>
                <c:pt idx="0">
                  <c:v>0</c:v>
                </c:pt>
                <c:pt idx="1">
                  <c:v>6</c:v>
                </c:pt>
                <c:pt idx="2">
                  <c:v>19</c:v>
                </c:pt>
                <c:pt idx="3">
                  <c:v>58</c:v>
                </c:pt>
                <c:pt idx="4">
                  <c:v>16</c:v>
                </c:pt>
              </c:numCache>
            </c:numRef>
          </c:val>
          <c:extLst>
            <c:ext xmlns:c16="http://schemas.microsoft.com/office/drawing/2014/chart" uri="{C3380CC4-5D6E-409C-BE32-E72D297353CC}">
              <c16:uniqueId val="{0000000A-96D2-4A8D-974E-12A1FEB427E4}"/>
            </c:ext>
          </c:extLst>
        </c:ser>
        <c:dLbls>
          <c:dLblPos val="bestFit"/>
          <c:showLegendKey val="0"/>
          <c:showVal val="1"/>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layout>
        <c:manualLayout>
          <c:xMode val="edge"/>
          <c:yMode val="edge"/>
          <c:x val="0.23221434820647419"/>
          <c:y val="0.59933952492417719"/>
          <c:w val="0.61057108486439193"/>
          <c:h val="0.3853997938005585"/>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explosion val="5"/>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ADC0-4A00-B3E1-62721CDB460E}"/>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ADC0-4A00-B3E1-62721CDB460E}"/>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ADC0-4A00-B3E1-62721CDB460E}"/>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ADC0-4A00-B3E1-62721CDB460E}"/>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9-ADC0-4A00-B3E1-62721CDB460E}"/>
              </c:ext>
            </c:extLst>
          </c:dPt>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it-IT"/>
              </a:p>
            </c:txPr>
            <c:dLblPos val="bestFit"/>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Foglio1!$A$1:$A$5</c:f>
              <c:strCache>
                <c:ptCount val="5"/>
                <c:pt idx="0">
                  <c:v>Attività non realizzata</c:v>
                </c:pt>
                <c:pt idx="1">
                  <c:v>Attività in fase di realizzazione</c:v>
                </c:pt>
                <c:pt idx="2">
                  <c:v>Attività realizzata parzialmente</c:v>
                </c:pt>
                <c:pt idx="3">
                  <c:v>Attività realizzata</c:v>
                </c:pt>
                <c:pt idx="4">
                  <c:v>Attività pienamente realizzata</c:v>
                </c:pt>
              </c:strCache>
            </c:strRef>
          </c:cat>
          <c:val>
            <c:numRef>
              <c:f>Foglio1!$B$1:$B$5</c:f>
              <c:numCache>
                <c:formatCode>General</c:formatCode>
                <c:ptCount val="5"/>
                <c:pt idx="0">
                  <c:v>0</c:v>
                </c:pt>
                <c:pt idx="1">
                  <c:v>0</c:v>
                </c:pt>
                <c:pt idx="2">
                  <c:v>28</c:v>
                </c:pt>
                <c:pt idx="3">
                  <c:v>47</c:v>
                </c:pt>
                <c:pt idx="4">
                  <c:v>25</c:v>
                </c:pt>
              </c:numCache>
            </c:numRef>
          </c:val>
          <c:extLst>
            <c:ext xmlns:c16="http://schemas.microsoft.com/office/drawing/2014/chart" uri="{C3380CC4-5D6E-409C-BE32-E72D297353CC}">
              <c16:uniqueId val="{0000000A-ADC0-4A00-B3E1-62721CDB460E}"/>
            </c:ext>
          </c:extLst>
        </c:ser>
        <c:dLbls>
          <c:dLblPos val="bestFit"/>
          <c:showLegendKey val="0"/>
          <c:showVal val="1"/>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layout>
        <c:manualLayout>
          <c:xMode val="edge"/>
          <c:yMode val="edge"/>
          <c:x val="0.23221434820647419"/>
          <c:y val="0.59933952492417719"/>
          <c:w val="0.61057108486439193"/>
          <c:h val="0.3853997938005585"/>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explosion val="5"/>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918A-4170-BA5B-109DA3A40F94}"/>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918A-4170-BA5B-109DA3A40F94}"/>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918A-4170-BA5B-109DA3A40F94}"/>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918A-4170-BA5B-109DA3A40F94}"/>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9-918A-4170-BA5B-109DA3A40F94}"/>
              </c:ext>
            </c:extLst>
          </c:dPt>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it-IT"/>
              </a:p>
            </c:txPr>
            <c:dLblPos val="bestFit"/>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Foglio1!$A$1:$A$5</c:f>
              <c:strCache>
                <c:ptCount val="5"/>
                <c:pt idx="0">
                  <c:v>Attività non realizzata</c:v>
                </c:pt>
                <c:pt idx="1">
                  <c:v>Attività in fase di realizzazione</c:v>
                </c:pt>
                <c:pt idx="2">
                  <c:v>Attività realizzata parzialmente</c:v>
                </c:pt>
                <c:pt idx="3">
                  <c:v>Attività realizzata</c:v>
                </c:pt>
                <c:pt idx="4">
                  <c:v>Attività pienamente realizzata</c:v>
                </c:pt>
              </c:strCache>
            </c:strRef>
          </c:cat>
          <c:val>
            <c:numRef>
              <c:f>Foglio1!$B$1:$B$5</c:f>
              <c:numCache>
                <c:formatCode>General</c:formatCode>
                <c:ptCount val="5"/>
                <c:pt idx="0">
                  <c:v>4</c:v>
                </c:pt>
                <c:pt idx="1">
                  <c:v>16</c:v>
                </c:pt>
                <c:pt idx="2">
                  <c:v>30</c:v>
                </c:pt>
                <c:pt idx="3">
                  <c:v>36</c:v>
                </c:pt>
                <c:pt idx="4">
                  <c:v>14</c:v>
                </c:pt>
              </c:numCache>
            </c:numRef>
          </c:val>
          <c:extLst>
            <c:ext xmlns:c16="http://schemas.microsoft.com/office/drawing/2014/chart" uri="{C3380CC4-5D6E-409C-BE32-E72D297353CC}">
              <c16:uniqueId val="{0000000A-918A-4170-BA5B-109DA3A40F94}"/>
            </c:ext>
          </c:extLst>
        </c:ser>
        <c:dLbls>
          <c:dLblPos val="bestFit"/>
          <c:showLegendKey val="0"/>
          <c:showVal val="1"/>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layout>
        <c:manualLayout>
          <c:xMode val="edge"/>
          <c:yMode val="edge"/>
          <c:x val="0.23221434820647419"/>
          <c:y val="0.59933952492417719"/>
          <c:w val="0.61057108486439193"/>
          <c:h val="0.3853997938005585"/>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explosion val="5"/>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3FB5-4983-9A91-F74EE41F6F76}"/>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3FB5-4983-9A91-F74EE41F6F76}"/>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3FB5-4983-9A91-F74EE41F6F76}"/>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3FB5-4983-9A91-F74EE41F6F76}"/>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9-3FB5-4983-9A91-F74EE41F6F76}"/>
              </c:ext>
            </c:extLst>
          </c:dPt>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it-IT"/>
              </a:p>
            </c:txPr>
            <c:dLblPos val="bestFit"/>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Foglio1!$A$1:$A$5</c:f>
              <c:strCache>
                <c:ptCount val="5"/>
                <c:pt idx="0">
                  <c:v>Attività non realizzata</c:v>
                </c:pt>
                <c:pt idx="1">
                  <c:v>Attività in fase di realizzazione</c:v>
                </c:pt>
                <c:pt idx="2">
                  <c:v>Attività realizzata parzialmente</c:v>
                </c:pt>
                <c:pt idx="3">
                  <c:v>Attività realizzata</c:v>
                </c:pt>
                <c:pt idx="4">
                  <c:v>Attività pienamente realizzata</c:v>
                </c:pt>
              </c:strCache>
            </c:strRef>
          </c:cat>
          <c:val>
            <c:numRef>
              <c:f>Foglio1!$B$1:$B$5</c:f>
              <c:numCache>
                <c:formatCode>General</c:formatCode>
                <c:ptCount val="5"/>
                <c:pt idx="0">
                  <c:v>0</c:v>
                </c:pt>
                <c:pt idx="1">
                  <c:v>4</c:v>
                </c:pt>
                <c:pt idx="2">
                  <c:v>34</c:v>
                </c:pt>
                <c:pt idx="3">
                  <c:v>48</c:v>
                </c:pt>
                <c:pt idx="4">
                  <c:v>14</c:v>
                </c:pt>
              </c:numCache>
            </c:numRef>
          </c:val>
          <c:extLst>
            <c:ext xmlns:c16="http://schemas.microsoft.com/office/drawing/2014/chart" uri="{C3380CC4-5D6E-409C-BE32-E72D297353CC}">
              <c16:uniqueId val="{0000000A-3FB5-4983-9A91-F74EE41F6F76}"/>
            </c:ext>
          </c:extLst>
        </c:ser>
        <c:dLbls>
          <c:dLblPos val="bestFit"/>
          <c:showLegendKey val="0"/>
          <c:showVal val="1"/>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8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8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8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layout>
        <c:manualLayout>
          <c:xMode val="edge"/>
          <c:yMode val="edge"/>
          <c:x val="0.23221434820647419"/>
          <c:y val="0.59933952492417719"/>
          <c:w val="0.61057108486439193"/>
          <c:h val="0.3853997938005585"/>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8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8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8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9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explosion val="5"/>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E319-47D6-85F3-522C4E29B488}"/>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E319-47D6-85F3-522C4E29B488}"/>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E319-47D6-85F3-522C4E29B488}"/>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E319-47D6-85F3-522C4E29B488}"/>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9-E319-47D6-85F3-522C4E29B488}"/>
              </c:ext>
            </c:extLst>
          </c:dPt>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it-IT"/>
              </a:p>
            </c:txPr>
            <c:dLblPos val="bestFit"/>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Foglio1!$A$1:$A$5</c:f>
              <c:strCache>
                <c:ptCount val="5"/>
                <c:pt idx="0">
                  <c:v>Attività non realizzata</c:v>
                </c:pt>
                <c:pt idx="1">
                  <c:v>Attività in fase di realizzazione</c:v>
                </c:pt>
                <c:pt idx="2">
                  <c:v>Attività realizzata parzialmente</c:v>
                </c:pt>
                <c:pt idx="3">
                  <c:v>Attività realizzata</c:v>
                </c:pt>
                <c:pt idx="4">
                  <c:v>Attività pienamente realizzata</c:v>
                </c:pt>
              </c:strCache>
            </c:strRef>
          </c:cat>
          <c:val>
            <c:numRef>
              <c:f>Foglio1!$B$1:$B$5</c:f>
              <c:numCache>
                <c:formatCode>General</c:formatCode>
                <c:ptCount val="5"/>
                <c:pt idx="0">
                  <c:v>0</c:v>
                </c:pt>
                <c:pt idx="1">
                  <c:v>4</c:v>
                </c:pt>
                <c:pt idx="2">
                  <c:v>16</c:v>
                </c:pt>
                <c:pt idx="3">
                  <c:v>51</c:v>
                </c:pt>
                <c:pt idx="4">
                  <c:v>29</c:v>
                </c:pt>
              </c:numCache>
            </c:numRef>
          </c:val>
          <c:extLst>
            <c:ext xmlns:c16="http://schemas.microsoft.com/office/drawing/2014/chart" uri="{C3380CC4-5D6E-409C-BE32-E72D297353CC}">
              <c16:uniqueId val="{0000000A-E319-47D6-85F3-522C4E29B488}"/>
            </c:ext>
          </c:extLst>
        </c:ser>
        <c:dLbls>
          <c:dLblPos val="bestFit"/>
          <c:showLegendKey val="0"/>
          <c:showVal val="1"/>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9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9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9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9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9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9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9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explosion val="5"/>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512E-478F-9EA5-73BD3C614CC1}"/>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512E-478F-9EA5-73BD3C614CC1}"/>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512E-478F-9EA5-73BD3C614CC1}"/>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512E-478F-9EA5-73BD3C614CC1}"/>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9-512E-478F-9EA5-73BD3C614CC1}"/>
              </c:ext>
            </c:extLst>
          </c:dPt>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it-IT"/>
              </a:p>
            </c:txPr>
            <c:dLblPos val="bestFit"/>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Foglio1!$A$1:$A$5</c:f>
              <c:strCache>
                <c:ptCount val="5"/>
                <c:pt idx="0">
                  <c:v>Attività non realizzata</c:v>
                </c:pt>
                <c:pt idx="1">
                  <c:v>Attività in fase di realizzazione</c:v>
                </c:pt>
                <c:pt idx="2">
                  <c:v>Attività realizzata parzialmente</c:v>
                </c:pt>
                <c:pt idx="3">
                  <c:v>Attività realizzata</c:v>
                </c:pt>
                <c:pt idx="4">
                  <c:v>Attività pienamente realizzata</c:v>
                </c:pt>
              </c:strCache>
            </c:strRef>
          </c:cat>
          <c:val>
            <c:numRef>
              <c:f>Foglio1!$B$1:$B$5</c:f>
              <c:numCache>
                <c:formatCode>General</c:formatCode>
                <c:ptCount val="5"/>
                <c:pt idx="0">
                  <c:v>0</c:v>
                </c:pt>
                <c:pt idx="1">
                  <c:v>8</c:v>
                </c:pt>
                <c:pt idx="2">
                  <c:v>25</c:v>
                </c:pt>
                <c:pt idx="3">
                  <c:v>39</c:v>
                </c:pt>
                <c:pt idx="4">
                  <c:v>27</c:v>
                </c:pt>
              </c:numCache>
            </c:numRef>
          </c:val>
          <c:extLst>
            <c:ext xmlns:c16="http://schemas.microsoft.com/office/drawing/2014/chart" uri="{C3380CC4-5D6E-409C-BE32-E72D297353CC}">
              <c16:uniqueId val="{0000000A-512E-478F-9EA5-73BD3C614CC1}"/>
            </c:ext>
          </c:extLst>
        </c:ser>
        <c:dLbls>
          <c:dLblPos val="bestFit"/>
          <c:showLegendKey val="0"/>
          <c:showVal val="1"/>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9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9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0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0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0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0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0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explosion val="5"/>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5ED4-4BA6-8CC4-0F3853DBFAC0}"/>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5ED4-4BA6-8CC4-0F3853DBFAC0}"/>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5ED4-4BA6-8CC4-0F3853DBFAC0}"/>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5ED4-4BA6-8CC4-0F3853DBFAC0}"/>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9-5ED4-4BA6-8CC4-0F3853DBFAC0}"/>
              </c:ext>
            </c:extLst>
          </c:dPt>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it-IT"/>
              </a:p>
            </c:txPr>
            <c:dLblPos val="bestFit"/>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Foglio1!$A$1:$A$5</c:f>
              <c:strCache>
                <c:ptCount val="5"/>
                <c:pt idx="0">
                  <c:v>Attività non realizzata</c:v>
                </c:pt>
                <c:pt idx="1">
                  <c:v>Attività in fase di realizzazione</c:v>
                </c:pt>
                <c:pt idx="2">
                  <c:v>Attività realizzata parzialmente</c:v>
                </c:pt>
                <c:pt idx="3">
                  <c:v>Attività realizzata</c:v>
                </c:pt>
                <c:pt idx="4">
                  <c:v>Attività pienamente realizzata</c:v>
                </c:pt>
              </c:strCache>
            </c:strRef>
          </c:cat>
          <c:val>
            <c:numRef>
              <c:f>Foglio1!$B$1:$B$5</c:f>
              <c:numCache>
                <c:formatCode>General</c:formatCode>
                <c:ptCount val="5"/>
                <c:pt idx="0">
                  <c:v>8</c:v>
                </c:pt>
                <c:pt idx="1">
                  <c:v>18</c:v>
                </c:pt>
                <c:pt idx="2">
                  <c:v>52</c:v>
                </c:pt>
                <c:pt idx="3">
                  <c:v>22</c:v>
                </c:pt>
                <c:pt idx="4">
                  <c:v>0</c:v>
                </c:pt>
              </c:numCache>
            </c:numRef>
          </c:val>
          <c:extLst>
            <c:ext xmlns:c16="http://schemas.microsoft.com/office/drawing/2014/chart" uri="{C3380CC4-5D6E-409C-BE32-E72D297353CC}">
              <c16:uniqueId val="{0000000A-5ED4-4BA6-8CC4-0F3853DBFAC0}"/>
            </c:ext>
          </c:extLst>
        </c:ser>
        <c:dLbls>
          <c:dLblPos val="bestFit"/>
          <c:showLegendKey val="0"/>
          <c:showVal val="1"/>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0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0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0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0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0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explosion val="5"/>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443B-415D-A975-194DFC1F712D}"/>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443B-415D-A975-194DFC1F712D}"/>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443B-415D-A975-194DFC1F712D}"/>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443B-415D-A975-194DFC1F712D}"/>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9-443B-415D-A975-194DFC1F712D}"/>
              </c:ext>
            </c:extLst>
          </c:dPt>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it-IT"/>
              </a:p>
            </c:txPr>
            <c:dLblPos val="bestFit"/>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Foglio1!$A$1:$A$5</c:f>
              <c:strCache>
                <c:ptCount val="5"/>
                <c:pt idx="0">
                  <c:v>Attività non realizzata</c:v>
                </c:pt>
                <c:pt idx="1">
                  <c:v>Attività in fase di realizzazione</c:v>
                </c:pt>
                <c:pt idx="2">
                  <c:v>Attività realizzata parzialmente</c:v>
                </c:pt>
                <c:pt idx="3">
                  <c:v>Attività realizzata</c:v>
                </c:pt>
                <c:pt idx="4">
                  <c:v>Attività pienamente realizzata</c:v>
                </c:pt>
              </c:strCache>
            </c:strRef>
          </c:cat>
          <c:val>
            <c:numRef>
              <c:f>Foglio1!$B$1:$B$5</c:f>
              <c:numCache>
                <c:formatCode>General</c:formatCode>
                <c:ptCount val="5"/>
                <c:pt idx="0">
                  <c:v>4</c:v>
                </c:pt>
                <c:pt idx="1">
                  <c:v>20</c:v>
                </c:pt>
                <c:pt idx="2">
                  <c:v>57</c:v>
                </c:pt>
                <c:pt idx="3">
                  <c:v>14</c:v>
                </c:pt>
                <c:pt idx="4">
                  <c:v>6</c:v>
                </c:pt>
              </c:numCache>
            </c:numRef>
          </c:val>
          <c:extLst>
            <c:ext xmlns:c16="http://schemas.microsoft.com/office/drawing/2014/chart" uri="{C3380CC4-5D6E-409C-BE32-E72D297353CC}">
              <c16:uniqueId val="{0000000A-443B-415D-A975-194DFC1F712D}"/>
            </c:ext>
          </c:extLst>
        </c:ser>
        <c:dLbls>
          <c:dLblPos val="bestFit"/>
          <c:showLegendKey val="0"/>
          <c:showVal val="1"/>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explosion val="5"/>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C02F-44FF-B363-DA6071B256C7}"/>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C02F-44FF-B363-DA6071B256C7}"/>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C02F-44FF-B363-DA6071B256C7}"/>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C02F-44FF-B363-DA6071B256C7}"/>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9-C02F-44FF-B363-DA6071B256C7}"/>
              </c:ext>
            </c:extLst>
          </c:dPt>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it-IT"/>
              </a:p>
            </c:txPr>
            <c:dLblPos val="bestFit"/>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Foglio1!$A$1:$A$5</c:f>
              <c:strCache>
                <c:ptCount val="5"/>
                <c:pt idx="0">
                  <c:v>Attività non realizzata</c:v>
                </c:pt>
                <c:pt idx="1">
                  <c:v>Attività in fase di realizzazione</c:v>
                </c:pt>
                <c:pt idx="2">
                  <c:v>Attività realizzata parzialmente</c:v>
                </c:pt>
                <c:pt idx="3">
                  <c:v>Attività realizzata</c:v>
                </c:pt>
                <c:pt idx="4">
                  <c:v>Attività pienamente realizzata</c:v>
                </c:pt>
              </c:strCache>
            </c:strRef>
          </c:cat>
          <c:val>
            <c:numRef>
              <c:f>Foglio1!$B$1:$B$5</c:f>
              <c:numCache>
                <c:formatCode>General</c:formatCode>
                <c:ptCount val="5"/>
                <c:pt idx="0">
                  <c:v>33</c:v>
                </c:pt>
                <c:pt idx="1">
                  <c:v>35</c:v>
                </c:pt>
                <c:pt idx="2">
                  <c:v>20</c:v>
                </c:pt>
                <c:pt idx="3">
                  <c:v>12</c:v>
                </c:pt>
                <c:pt idx="4">
                  <c:v>0</c:v>
                </c:pt>
              </c:numCache>
            </c:numRef>
          </c:val>
          <c:extLst>
            <c:ext xmlns:c16="http://schemas.microsoft.com/office/drawing/2014/chart" uri="{C3380CC4-5D6E-409C-BE32-E72D297353CC}">
              <c16:uniqueId val="{0000000A-C02F-44FF-B363-DA6071B256C7}"/>
            </c:ext>
          </c:extLst>
        </c:ser>
        <c:dLbls>
          <c:dLblPos val="bestFit"/>
          <c:showLegendKey val="0"/>
          <c:showVal val="1"/>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explosion val="5"/>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EE88-42E3-924B-0836B51FF93A}"/>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EE88-42E3-924B-0836B51FF93A}"/>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EE88-42E3-924B-0836B51FF93A}"/>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EE88-42E3-924B-0836B51FF93A}"/>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9-EE88-42E3-924B-0836B51FF93A}"/>
              </c:ext>
            </c:extLst>
          </c:dPt>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it-IT"/>
              </a:p>
            </c:txPr>
            <c:dLblPos val="bestFit"/>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Foglio1!$A$1:$A$5</c:f>
              <c:strCache>
                <c:ptCount val="5"/>
                <c:pt idx="0">
                  <c:v>Attività non realizzata</c:v>
                </c:pt>
                <c:pt idx="1">
                  <c:v>Attività in fase di realizzazione</c:v>
                </c:pt>
                <c:pt idx="2">
                  <c:v>Attività realizzata parzialmente</c:v>
                </c:pt>
                <c:pt idx="3">
                  <c:v>Attività realizzata</c:v>
                </c:pt>
                <c:pt idx="4">
                  <c:v>Attività pienamente realizzata</c:v>
                </c:pt>
              </c:strCache>
            </c:strRef>
          </c:cat>
          <c:val>
            <c:numRef>
              <c:f>Foglio1!$B$1:$B$5</c:f>
              <c:numCache>
                <c:formatCode>General</c:formatCode>
                <c:ptCount val="5"/>
                <c:pt idx="0">
                  <c:v>0</c:v>
                </c:pt>
                <c:pt idx="1">
                  <c:v>7</c:v>
                </c:pt>
                <c:pt idx="2">
                  <c:v>13</c:v>
                </c:pt>
                <c:pt idx="3">
                  <c:v>47</c:v>
                </c:pt>
                <c:pt idx="4">
                  <c:v>33</c:v>
                </c:pt>
              </c:numCache>
            </c:numRef>
          </c:val>
          <c:extLst>
            <c:ext xmlns:c16="http://schemas.microsoft.com/office/drawing/2014/chart" uri="{C3380CC4-5D6E-409C-BE32-E72D297353CC}">
              <c16:uniqueId val="{0000000A-EE88-42E3-924B-0836B51FF93A}"/>
            </c:ext>
          </c:extLst>
        </c:ser>
        <c:dLbls>
          <c:dLblPos val="bestFit"/>
          <c:showLegendKey val="0"/>
          <c:showVal val="1"/>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explosion val="5"/>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6409-4EA9-8F25-8ED9F6CB7CC5}"/>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6409-4EA9-8F25-8ED9F6CB7CC5}"/>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6409-4EA9-8F25-8ED9F6CB7CC5}"/>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6409-4EA9-8F25-8ED9F6CB7CC5}"/>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9-6409-4EA9-8F25-8ED9F6CB7CC5}"/>
              </c:ext>
            </c:extLst>
          </c:dPt>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it-IT"/>
              </a:p>
            </c:txPr>
            <c:dLblPos val="bestFit"/>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Foglio1!$A$1:$A$5</c:f>
              <c:strCache>
                <c:ptCount val="5"/>
                <c:pt idx="0">
                  <c:v>Attività non realizzata</c:v>
                </c:pt>
                <c:pt idx="1">
                  <c:v>Attività in fase di realizzazione</c:v>
                </c:pt>
                <c:pt idx="2">
                  <c:v>Attività realizzata parzialmente</c:v>
                </c:pt>
                <c:pt idx="3">
                  <c:v>Attività realizzata</c:v>
                </c:pt>
                <c:pt idx="4">
                  <c:v>Attività pienamente realizzata</c:v>
                </c:pt>
              </c:strCache>
            </c:strRef>
          </c:cat>
          <c:val>
            <c:numRef>
              <c:f>Foglio1!$B$1:$B$5</c:f>
              <c:numCache>
                <c:formatCode>General</c:formatCode>
                <c:ptCount val="5"/>
                <c:pt idx="0">
                  <c:v>33</c:v>
                </c:pt>
                <c:pt idx="1">
                  <c:v>11</c:v>
                </c:pt>
                <c:pt idx="2">
                  <c:v>17</c:v>
                </c:pt>
                <c:pt idx="3">
                  <c:v>17</c:v>
                </c:pt>
                <c:pt idx="4">
                  <c:v>22</c:v>
                </c:pt>
              </c:numCache>
            </c:numRef>
          </c:val>
          <c:extLst>
            <c:ext xmlns:c16="http://schemas.microsoft.com/office/drawing/2014/chart" uri="{C3380CC4-5D6E-409C-BE32-E72D297353CC}">
              <c16:uniqueId val="{0000000A-6409-4EA9-8F25-8ED9F6CB7CC5}"/>
            </c:ext>
          </c:extLst>
        </c:ser>
        <c:dLbls>
          <c:dLblPos val="bestFit"/>
          <c:showLegendKey val="0"/>
          <c:showVal val="1"/>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explosion val="5"/>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78DB-4B12-BF00-EDCEF0599D33}"/>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78DB-4B12-BF00-EDCEF0599D33}"/>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78DB-4B12-BF00-EDCEF0599D33}"/>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78DB-4B12-BF00-EDCEF0599D33}"/>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9-78DB-4B12-BF00-EDCEF0599D33}"/>
              </c:ext>
            </c:extLst>
          </c:dPt>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it-IT"/>
              </a:p>
            </c:txPr>
            <c:dLblPos val="bestFit"/>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Foglio1!$A$1:$A$5</c:f>
              <c:strCache>
                <c:ptCount val="5"/>
                <c:pt idx="0">
                  <c:v>Attività non realizzata</c:v>
                </c:pt>
                <c:pt idx="1">
                  <c:v>Attività in fase di realizzazione</c:v>
                </c:pt>
                <c:pt idx="2">
                  <c:v>Attività realizzata parzialmente</c:v>
                </c:pt>
                <c:pt idx="3">
                  <c:v>Attività realizzata</c:v>
                </c:pt>
                <c:pt idx="4">
                  <c:v>Attività pienamente realizzata</c:v>
                </c:pt>
              </c:strCache>
            </c:strRef>
          </c:cat>
          <c:val>
            <c:numRef>
              <c:f>Foglio1!$B$1:$B$5</c:f>
              <c:numCache>
                <c:formatCode>General</c:formatCode>
                <c:ptCount val="5"/>
                <c:pt idx="0">
                  <c:v>0</c:v>
                </c:pt>
                <c:pt idx="1">
                  <c:v>3</c:v>
                </c:pt>
                <c:pt idx="2">
                  <c:v>15</c:v>
                </c:pt>
                <c:pt idx="3">
                  <c:v>36</c:v>
                </c:pt>
                <c:pt idx="4">
                  <c:v>45</c:v>
                </c:pt>
              </c:numCache>
            </c:numRef>
          </c:val>
          <c:extLst>
            <c:ext xmlns:c16="http://schemas.microsoft.com/office/drawing/2014/chart" uri="{C3380CC4-5D6E-409C-BE32-E72D297353CC}">
              <c16:uniqueId val="{0000000A-78DB-4B12-BF00-EDCEF0599D33}"/>
            </c:ext>
          </c:extLst>
        </c:ser>
        <c:dLbls>
          <c:dLblPos val="bestFit"/>
          <c:showLegendKey val="0"/>
          <c:showVal val="1"/>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explosion val="5"/>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E143-4FDB-8774-C7D7D7775264}"/>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E143-4FDB-8774-C7D7D7775264}"/>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E143-4FDB-8774-C7D7D7775264}"/>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E143-4FDB-8774-C7D7D7775264}"/>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9-E143-4FDB-8774-C7D7D7775264}"/>
              </c:ext>
            </c:extLst>
          </c:dPt>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it-IT"/>
              </a:p>
            </c:txPr>
            <c:dLblPos val="bestFit"/>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Foglio1!$A$1:$A$5</c:f>
              <c:strCache>
                <c:ptCount val="5"/>
                <c:pt idx="0">
                  <c:v>Attività non realizzata</c:v>
                </c:pt>
                <c:pt idx="1">
                  <c:v>Attività in fase di realizzazione</c:v>
                </c:pt>
                <c:pt idx="2">
                  <c:v>Attività realizzata parzialmente</c:v>
                </c:pt>
                <c:pt idx="3">
                  <c:v>Attività realizzata</c:v>
                </c:pt>
                <c:pt idx="4">
                  <c:v>Attività pienamente realizzata</c:v>
                </c:pt>
              </c:strCache>
            </c:strRef>
          </c:cat>
          <c:val>
            <c:numRef>
              <c:f>Foglio1!$B$1:$B$5</c:f>
              <c:numCache>
                <c:formatCode>General</c:formatCode>
                <c:ptCount val="5"/>
                <c:pt idx="0">
                  <c:v>0</c:v>
                </c:pt>
                <c:pt idx="1">
                  <c:v>3</c:v>
                </c:pt>
                <c:pt idx="2">
                  <c:v>16</c:v>
                </c:pt>
                <c:pt idx="3">
                  <c:v>47</c:v>
                </c:pt>
                <c:pt idx="4">
                  <c:v>34</c:v>
                </c:pt>
              </c:numCache>
            </c:numRef>
          </c:val>
          <c:extLst>
            <c:ext xmlns:c16="http://schemas.microsoft.com/office/drawing/2014/chart" uri="{C3380CC4-5D6E-409C-BE32-E72D297353CC}">
              <c16:uniqueId val="{0000000A-E143-4FDB-8774-C7D7D7775264}"/>
            </c:ext>
          </c:extLst>
        </c:ser>
        <c:dLbls>
          <c:dLblPos val="bestFit"/>
          <c:showLegendKey val="0"/>
          <c:showVal val="1"/>
          <c:showCatName val="0"/>
          <c:showSerName val="0"/>
          <c:showPercent val="0"/>
          <c:showBubbleSize val="0"/>
          <c:showLeaderLines val="1"/>
        </c:dLbls>
      </c:pie3DChart>
      <c:spPr>
        <a:noFill/>
        <a:ln>
          <a:noFill/>
        </a:ln>
        <a:effectLst/>
      </c:spPr>
    </c:plotArea>
    <c:legend>
      <c:legendPos val="b"/>
      <c:layout>
        <c:manualLayout>
          <c:xMode val="edge"/>
          <c:yMode val="edge"/>
          <c:x val="9.1354986132207175E-2"/>
          <c:y val="0.79546579056259081"/>
          <c:w val="0.82181011846129337"/>
          <c:h val="0.18594318465718346"/>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explosion val="5"/>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EDA7-42A6-BAD0-A094A9FBE5AF}"/>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EDA7-42A6-BAD0-A094A9FBE5AF}"/>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EDA7-42A6-BAD0-A094A9FBE5AF}"/>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EDA7-42A6-BAD0-A094A9FBE5AF}"/>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9-EDA7-42A6-BAD0-A094A9FBE5AF}"/>
              </c:ext>
            </c:extLst>
          </c:dPt>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it-IT"/>
              </a:p>
            </c:txPr>
            <c:dLblPos val="bestFit"/>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Foglio1!$A$1:$A$5</c:f>
              <c:strCache>
                <c:ptCount val="5"/>
                <c:pt idx="0">
                  <c:v>Attività non realizzata</c:v>
                </c:pt>
                <c:pt idx="1">
                  <c:v>Attività in fase di realizzazione</c:v>
                </c:pt>
                <c:pt idx="2">
                  <c:v>Attività realizzata parzialmente</c:v>
                </c:pt>
                <c:pt idx="3">
                  <c:v>Attività realizzata</c:v>
                </c:pt>
                <c:pt idx="4">
                  <c:v>Attività pienamente realizzata</c:v>
                </c:pt>
              </c:strCache>
            </c:strRef>
          </c:cat>
          <c:val>
            <c:numRef>
              <c:f>Foglio1!$B$1:$B$5</c:f>
              <c:numCache>
                <c:formatCode>General</c:formatCode>
                <c:ptCount val="5"/>
                <c:pt idx="0">
                  <c:v>3</c:v>
                </c:pt>
                <c:pt idx="1">
                  <c:v>3</c:v>
                </c:pt>
                <c:pt idx="2">
                  <c:v>31</c:v>
                </c:pt>
                <c:pt idx="3">
                  <c:v>50</c:v>
                </c:pt>
                <c:pt idx="4">
                  <c:v>13</c:v>
                </c:pt>
              </c:numCache>
            </c:numRef>
          </c:val>
          <c:extLst>
            <c:ext xmlns:c16="http://schemas.microsoft.com/office/drawing/2014/chart" uri="{C3380CC4-5D6E-409C-BE32-E72D297353CC}">
              <c16:uniqueId val="{0000000A-EDA7-42A6-BAD0-A094A9FBE5AF}"/>
            </c:ext>
          </c:extLst>
        </c:ser>
        <c:dLbls>
          <c:dLblPos val="bestFit"/>
          <c:showLegendKey val="0"/>
          <c:showVal val="1"/>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explosion val="5"/>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9557-431E-838C-23DB36034ED6}"/>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9557-431E-838C-23DB36034ED6}"/>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9557-431E-838C-23DB36034ED6}"/>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9557-431E-838C-23DB36034ED6}"/>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9-9557-431E-838C-23DB36034ED6}"/>
              </c:ext>
            </c:extLst>
          </c:dPt>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it-IT"/>
              </a:p>
            </c:txPr>
            <c:dLblPos val="bestFit"/>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Foglio1!$A$1:$A$5</c:f>
              <c:strCache>
                <c:ptCount val="5"/>
                <c:pt idx="0">
                  <c:v>Attività non realizzata</c:v>
                </c:pt>
                <c:pt idx="1">
                  <c:v>Attività in fase di realizzazione</c:v>
                </c:pt>
                <c:pt idx="2">
                  <c:v>Attività realizzata parzialmente</c:v>
                </c:pt>
                <c:pt idx="3">
                  <c:v>Attività realizzata</c:v>
                </c:pt>
                <c:pt idx="4">
                  <c:v>Attività pienamente realizzata</c:v>
                </c:pt>
              </c:strCache>
            </c:strRef>
          </c:cat>
          <c:val>
            <c:numRef>
              <c:f>Foglio1!$B$1:$B$5</c:f>
              <c:numCache>
                <c:formatCode>General</c:formatCode>
                <c:ptCount val="5"/>
                <c:pt idx="0">
                  <c:v>0</c:v>
                </c:pt>
                <c:pt idx="1">
                  <c:v>0</c:v>
                </c:pt>
                <c:pt idx="2">
                  <c:v>31</c:v>
                </c:pt>
                <c:pt idx="3">
                  <c:v>44</c:v>
                </c:pt>
                <c:pt idx="4">
                  <c:v>25</c:v>
                </c:pt>
              </c:numCache>
            </c:numRef>
          </c:val>
          <c:extLst>
            <c:ext xmlns:c16="http://schemas.microsoft.com/office/drawing/2014/chart" uri="{C3380CC4-5D6E-409C-BE32-E72D297353CC}">
              <c16:uniqueId val="{0000000A-9557-431E-838C-23DB36034ED6}"/>
            </c:ext>
          </c:extLst>
        </c:ser>
        <c:dLbls>
          <c:dLblPos val="bestFit"/>
          <c:showLegendKey val="0"/>
          <c:showVal val="1"/>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explosion val="5"/>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B54F-43C7-A69B-168CBDFC2FBE}"/>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B54F-43C7-A69B-168CBDFC2FBE}"/>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B54F-43C7-A69B-168CBDFC2FBE}"/>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B54F-43C7-A69B-168CBDFC2FBE}"/>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9-B54F-43C7-A69B-168CBDFC2FBE}"/>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it-IT"/>
              </a:p>
            </c:txPr>
            <c:dLblPos val="bestFit"/>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Foglio1!$A$1:$A$5</c:f>
              <c:strCache>
                <c:ptCount val="5"/>
                <c:pt idx="0">
                  <c:v>Attività non realizzata</c:v>
                </c:pt>
                <c:pt idx="1">
                  <c:v>Attività in fase di realizzazione</c:v>
                </c:pt>
                <c:pt idx="2">
                  <c:v>Attività realizzata parzialmente</c:v>
                </c:pt>
                <c:pt idx="3">
                  <c:v>Attività realizzata</c:v>
                </c:pt>
                <c:pt idx="4">
                  <c:v>Attività pienamente realizzata</c:v>
                </c:pt>
              </c:strCache>
            </c:strRef>
          </c:cat>
          <c:val>
            <c:numRef>
              <c:f>Foglio1!$B$1:$B$5</c:f>
              <c:numCache>
                <c:formatCode>General</c:formatCode>
                <c:ptCount val="5"/>
                <c:pt idx="0">
                  <c:v>2</c:v>
                </c:pt>
                <c:pt idx="1">
                  <c:v>0</c:v>
                </c:pt>
                <c:pt idx="2">
                  <c:v>18</c:v>
                </c:pt>
                <c:pt idx="3">
                  <c:v>53</c:v>
                </c:pt>
                <c:pt idx="4">
                  <c:v>27</c:v>
                </c:pt>
              </c:numCache>
            </c:numRef>
          </c:val>
          <c:extLst>
            <c:ext xmlns:c16="http://schemas.microsoft.com/office/drawing/2014/chart" uri="{C3380CC4-5D6E-409C-BE32-E72D297353CC}">
              <c16:uniqueId val="{0000000A-B54F-43C7-A69B-168CBDFC2FBE}"/>
            </c:ext>
          </c:extLst>
        </c:ser>
        <c:dLbls>
          <c:dLblPos val="bestFit"/>
          <c:showLegendKey val="0"/>
          <c:showVal val="1"/>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explosion val="5"/>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7299-4AAB-BA35-86735A9D6027}"/>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7299-4AAB-BA35-86735A9D6027}"/>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7299-4AAB-BA35-86735A9D6027}"/>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7299-4AAB-BA35-86735A9D6027}"/>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9-7299-4AAB-BA35-86735A9D6027}"/>
              </c:ext>
            </c:extLst>
          </c:dPt>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it-IT"/>
              </a:p>
            </c:txPr>
            <c:dLblPos val="bestFit"/>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Foglio1!$A$1:$A$5</c:f>
              <c:strCache>
                <c:ptCount val="5"/>
                <c:pt idx="0">
                  <c:v>Attività non realizzata</c:v>
                </c:pt>
                <c:pt idx="1">
                  <c:v>Attività in fase di realizzazione</c:v>
                </c:pt>
                <c:pt idx="2">
                  <c:v>Attività realizzata parzialmente</c:v>
                </c:pt>
                <c:pt idx="3">
                  <c:v>Attività realizzata</c:v>
                </c:pt>
                <c:pt idx="4">
                  <c:v>Attività pienamente realizzata</c:v>
                </c:pt>
              </c:strCache>
            </c:strRef>
          </c:cat>
          <c:val>
            <c:numRef>
              <c:f>Foglio1!$B$1:$B$5</c:f>
              <c:numCache>
                <c:formatCode>General</c:formatCode>
                <c:ptCount val="5"/>
                <c:pt idx="0">
                  <c:v>2</c:v>
                </c:pt>
                <c:pt idx="1">
                  <c:v>2</c:v>
                </c:pt>
                <c:pt idx="2">
                  <c:v>33</c:v>
                </c:pt>
                <c:pt idx="3">
                  <c:v>59</c:v>
                </c:pt>
                <c:pt idx="4">
                  <c:v>4</c:v>
                </c:pt>
              </c:numCache>
            </c:numRef>
          </c:val>
          <c:extLst>
            <c:ext xmlns:c16="http://schemas.microsoft.com/office/drawing/2014/chart" uri="{C3380CC4-5D6E-409C-BE32-E72D297353CC}">
              <c16:uniqueId val="{0000000A-7299-4AAB-BA35-86735A9D6027}"/>
            </c:ext>
          </c:extLst>
        </c:ser>
        <c:dLbls>
          <c:dLblPos val="bestFit"/>
          <c:showLegendKey val="0"/>
          <c:showVal val="1"/>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8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8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8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8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8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8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9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9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explosion val="5"/>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E35C-488A-BD0C-CDD0E68B18ED}"/>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E35C-488A-BD0C-CDD0E68B18ED}"/>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E35C-488A-BD0C-CDD0E68B18ED}"/>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E35C-488A-BD0C-CDD0E68B18ED}"/>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9-E35C-488A-BD0C-CDD0E68B18ED}"/>
              </c:ext>
            </c:extLst>
          </c:dPt>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it-IT"/>
              </a:p>
            </c:txPr>
            <c:dLblPos val="bestFit"/>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Foglio1!$A$1:$A$5</c:f>
              <c:strCache>
                <c:ptCount val="5"/>
                <c:pt idx="0">
                  <c:v>Attività non realizzata</c:v>
                </c:pt>
                <c:pt idx="1">
                  <c:v>Attività in fase di realizzazione</c:v>
                </c:pt>
                <c:pt idx="2">
                  <c:v>Attività realizzata parzialmente</c:v>
                </c:pt>
                <c:pt idx="3">
                  <c:v>Attività realizzata</c:v>
                </c:pt>
                <c:pt idx="4">
                  <c:v>Attività pienamente realizzata</c:v>
                </c:pt>
              </c:strCache>
            </c:strRef>
          </c:cat>
          <c:val>
            <c:numRef>
              <c:f>Foglio1!$B$1:$B$5</c:f>
              <c:numCache>
                <c:formatCode>General</c:formatCode>
                <c:ptCount val="5"/>
                <c:pt idx="0">
                  <c:v>2</c:v>
                </c:pt>
                <c:pt idx="1">
                  <c:v>8</c:v>
                </c:pt>
                <c:pt idx="2">
                  <c:v>32</c:v>
                </c:pt>
                <c:pt idx="3">
                  <c:v>34</c:v>
                </c:pt>
                <c:pt idx="4">
                  <c:v>24</c:v>
                </c:pt>
              </c:numCache>
            </c:numRef>
          </c:val>
          <c:extLst>
            <c:ext xmlns:c16="http://schemas.microsoft.com/office/drawing/2014/chart" uri="{C3380CC4-5D6E-409C-BE32-E72D297353CC}">
              <c16:uniqueId val="{0000000A-E35C-488A-BD0C-CDD0E68B18ED}"/>
            </c:ext>
          </c:extLst>
        </c:ser>
        <c:dLbls>
          <c:dLblPos val="bestFit"/>
          <c:showLegendKey val="0"/>
          <c:showVal val="1"/>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9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9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9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9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9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9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9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19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20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explosion val="5"/>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EF17-490B-9A5C-8684B374C235}"/>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EF17-490B-9A5C-8684B374C235}"/>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EF17-490B-9A5C-8684B374C235}"/>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EF17-490B-9A5C-8684B374C235}"/>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9-EF17-490B-9A5C-8684B374C235}"/>
              </c:ext>
            </c:extLst>
          </c:dPt>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it-IT"/>
              </a:p>
            </c:txPr>
            <c:dLblPos val="bestFit"/>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Foglio1!$A$1:$A$5</c:f>
              <c:strCache>
                <c:ptCount val="5"/>
                <c:pt idx="0">
                  <c:v>Attività non realizzata</c:v>
                </c:pt>
                <c:pt idx="1">
                  <c:v>Attività in fase di realizzazione</c:v>
                </c:pt>
                <c:pt idx="2">
                  <c:v>Attività realizzata parzialmente</c:v>
                </c:pt>
                <c:pt idx="3">
                  <c:v>Attività realizzata</c:v>
                </c:pt>
                <c:pt idx="4">
                  <c:v>Attività pienamente realizzata</c:v>
                </c:pt>
              </c:strCache>
            </c:strRef>
          </c:cat>
          <c:val>
            <c:numRef>
              <c:f>Foglio1!$B$1:$B$5</c:f>
              <c:numCache>
                <c:formatCode>General</c:formatCode>
                <c:ptCount val="5"/>
                <c:pt idx="0">
                  <c:v>31</c:v>
                </c:pt>
                <c:pt idx="1">
                  <c:v>15</c:v>
                </c:pt>
                <c:pt idx="2">
                  <c:v>15</c:v>
                </c:pt>
                <c:pt idx="3">
                  <c:v>15</c:v>
                </c:pt>
                <c:pt idx="4">
                  <c:v>23</c:v>
                </c:pt>
              </c:numCache>
            </c:numRef>
          </c:val>
          <c:extLst>
            <c:ext xmlns:c16="http://schemas.microsoft.com/office/drawing/2014/chart" uri="{C3380CC4-5D6E-409C-BE32-E72D297353CC}">
              <c16:uniqueId val="{0000000A-EF17-490B-9A5C-8684B374C235}"/>
            </c:ext>
          </c:extLst>
        </c:ser>
        <c:dLbls>
          <c:dLblPos val="bestFit"/>
          <c:showLegendKey val="0"/>
          <c:showVal val="1"/>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20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20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20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20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20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20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20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20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20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explosion val="5"/>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5BCE-4494-99E2-C48F64EAD806}"/>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5BCE-4494-99E2-C48F64EAD806}"/>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5BCE-4494-99E2-C48F64EAD806}"/>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5BCE-4494-99E2-C48F64EAD806}"/>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9-5BCE-4494-99E2-C48F64EAD806}"/>
              </c:ext>
            </c:extLst>
          </c:dPt>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it-IT"/>
              </a:p>
            </c:txPr>
            <c:dLblPos val="bestFit"/>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Foglio1!$A$1:$A$5</c:f>
              <c:strCache>
                <c:ptCount val="5"/>
                <c:pt idx="0">
                  <c:v>Attività non realizzata</c:v>
                </c:pt>
                <c:pt idx="1">
                  <c:v>Attività in fase di realizzazione</c:v>
                </c:pt>
                <c:pt idx="2">
                  <c:v>Attività realizzata parzialmente</c:v>
                </c:pt>
                <c:pt idx="3">
                  <c:v>Attività realizzata</c:v>
                </c:pt>
                <c:pt idx="4">
                  <c:v>Attività pienamente realizzata</c:v>
                </c:pt>
              </c:strCache>
            </c:strRef>
          </c:cat>
          <c:val>
            <c:numRef>
              <c:f>Foglio1!$B$1:$B$5</c:f>
              <c:numCache>
                <c:formatCode>General</c:formatCode>
                <c:ptCount val="5"/>
                <c:pt idx="0">
                  <c:v>50</c:v>
                </c:pt>
                <c:pt idx="1">
                  <c:v>17</c:v>
                </c:pt>
                <c:pt idx="2">
                  <c:v>8</c:v>
                </c:pt>
                <c:pt idx="3">
                  <c:v>17</c:v>
                </c:pt>
                <c:pt idx="4">
                  <c:v>8</c:v>
                </c:pt>
              </c:numCache>
            </c:numRef>
          </c:val>
          <c:extLst>
            <c:ext xmlns:c16="http://schemas.microsoft.com/office/drawing/2014/chart" uri="{C3380CC4-5D6E-409C-BE32-E72D297353CC}">
              <c16:uniqueId val="{0000000A-5BCE-4494-99E2-C48F64EAD806}"/>
            </c:ext>
          </c:extLst>
        </c:ser>
        <c:dLbls>
          <c:dLblPos val="bestFit"/>
          <c:showLegendKey val="0"/>
          <c:showVal val="1"/>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2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2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2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2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2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2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2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2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2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2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2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2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2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2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2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2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2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2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2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2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2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2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2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2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2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2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2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2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2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2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2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2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bestFit"/>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4.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5.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6.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7.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8.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9.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0.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2.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3.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4.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5.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6.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7.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8.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9.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0.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2.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3.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4.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5.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6.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7.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8.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9.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0.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2.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3.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4.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5.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6.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7.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8.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9.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0.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2.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3.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4.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5.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6.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7.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8.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9.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0.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2.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3.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4.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5.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6.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7.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8.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9.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0.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2.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3.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4.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5.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6.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7.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8.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9.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0.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2.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3.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4.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5.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6.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7.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8.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9.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0.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2.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3.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4.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5.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6.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7.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8.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9.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0.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2.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3.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4.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5.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6.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7.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8.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9.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0.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2.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3.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4.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5.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6.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7.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8.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9.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0.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2.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3.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4.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5.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6.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7.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8.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9.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0.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2.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3.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4.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5.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6.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7.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8.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9.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0.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2.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3.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4.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5.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6.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7.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8.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9.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0.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2.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3.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4.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5.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6.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7.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8.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9.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30.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3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32.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33.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34.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35.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36.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37.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38.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39.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40.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4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a:t>
            </a:r>
          </a:p>
        </p:txBody>
      </p:sp>
      <p:sp>
        <p:nvSpPr>
          <p:cNvPr id="3" name="Sottotito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428C8377-3FE6-4CD5-B5B3-993A34358C8B}" type="datetimeFigureOut">
              <a:rPr lang="it-IT" smtClean="0"/>
              <a:t>15/06/2026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C3DCE72D-90E2-4A32-9793-B5B5B5135D6F}" type="slidenum">
              <a:rPr lang="it-IT" smtClean="0"/>
              <a:t>‹N›</a:t>
            </a:fld>
            <a:endParaRPr lang="it-IT"/>
          </a:p>
        </p:txBody>
      </p:sp>
    </p:spTree>
    <p:extLst>
      <p:ext uri="{BB962C8B-B14F-4D97-AF65-F5344CB8AC3E}">
        <p14:creationId xmlns:p14="http://schemas.microsoft.com/office/powerpoint/2010/main" val="41432628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428C8377-3FE6-4CD5-B5B3-993A34358C8B}" type="datetimeFigureOut">
              <a:rPr lang="it-IT" smtClean="0"/>
              <a:t>15/06/2026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C3DCE72D-90E2-4A32-9793-B5B5B5135D6F}" type="slidenum">
              <a:rPr lang="it-IT" smtClean="0"/>
              <a:t>‹N›</a:t>
            </a:fld>
            <a:endParaRPr lang="it-IT"/>
          </a:p>
        </p:txBody>
      </p:sp>
    </p:spTree>
    <p:extLst>
      <p:ext uri="{BB962C8B-B14F-4D97-AF65-F5344CB8AC3E}">
        <p14:creationId xmlns:p14="http://schemas.microsoft.com/office/powerpoint/2010/main" val="1387701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a:t>
            </a:r>
          </a:p>
        </p:txBody>
      </p:sp>
      <p:sp>
        <p:nvSpPr>
          <p:cNvPr id="3" name="Segnaposto tes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Modifica gli stili del testo dello schema</a:t>
            </a:r>
          </a:p>
        </p:txBody>
      </p:sp>
      <p:sp>
        <p:nvSpPr>
          <p:cNvPr id="4" name="Segnaposto data 3"/>
          <p:cNvSpPr>
            <a:spLocks noGrp="1"/>
          </p:cNvSpPr>
          <p:nvPr>
            <p:ph type="dt" sz="half" idx="10"/>
          </p:nvPr>
        </p:nvSpPr>
        <p:spPr/>
        <p:txBody>
          <a:bodyPr/>
          <a:lstStyle/>
          <a:p>
            <a:fld id="{428C8377-3FE6-4CD5-B5B3-993A34358C8B}" type="datetimeFigureOut">
              <a:rPr lang="it-IT" smtClean="0"/>
              <a:t>15/06/2026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C3DCE72D-90E2-4A32-9793-B5B5B5135D6F}" type="slidenum">
              <a:rPr lang="it-IT" smtClean="0"/>
              <a:t>‹N›</a:t>
            </a:fld>
            <a:endParaRPr lang="it-IT"/>
          </a:p>
        </p:txBody>
      </p:sp>
    </p:spTree>
    <p:extLst>
      <p:ext uri="{BB962C8B-B14F-4D97-AF65-F5344CB8AC3E}">
        <p14:creationId xmlns:p14="http://schemas.microsoft.com/office/powerpoint/2010/main" val="31405314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838200" y="1825625"/>
            <a:ext cx="5181600" cy="435133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6172200" y="1825625"/>
            <a:ext cx="5181600" cy="435133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428C8377-3FE6-4CD5-B5B3-993A34358C8B}" type="datetimeFigureOut">
              <a:rPr lang="it-IT" smtClean="0"/>
              <a:t>15/06/2026</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C3DCE72D-90E2-4A32-9793-B5B5B5135D6F}" type="slidenum">
              <a:rPr lang="it-IT" smtClean="0"/>
              <a:t>‹N›</a:t>
            </a:fld>
            <a:endParaRPr lang="it-IT"/>
          </a:p>
        </p:txBody>
      </p:sp>
    </p:spTree>
    <p:extLst>
      <p:ext uri="{BB962C8B-B14F-4D97-AF65-F5344CB8AC3E}">
        <p14:creationId xmlns:p14="http://schemas.microsoft.com/office/powerpoint/2010/main" val="36280382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839788" y="365125"/>
            <a:ext cx="10515600" cy="1325563"/>
          </a:xfrm>
        </p:spPr>
        <p:txBody>
          <a:bodyPr/>
          <a:lstStyle/>
          <a:p>
            <a:r>
              <a:rPr lang="it-IT"/>
              <a:t>Fare clic per modificare lo stile del titolo</a:t>
            </a:r>
          </a:p>
        </p:txBody>
      </p:sp>
      <p:sp>
        <p:nvSpPr>
          <p:cNvPr id="3" name="Segnaposto tes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4" name="Segnaposto contenuto 3"/>
          <p:cNvSpPr>
            <a:spLocks noGrp="1"/>
          </p:cNvSpPr>
          <p:nvPr>
            <p:ph sz="half" idx="2"/>
          </p:nvPr>
        </p:nvSpPr>
        <p:spPr>
          <a:xfrm>
            <a:off x="839788" y="2505075"/>
            <a:ext cx="5157787" cy="368458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6" name="Segnaposto contenuto 5"/>
          <p:cNvSpPr>
            <a:spLocks noGrp="1"/>
          </p:cNvSpPr>
          <p:nvPr>
            <p:ph sz="quarter" idx="4"/>
          </p:nvPr>
        </p:nvSpPr>
        <p:spPr>
          <a:xfrm>
            <a:off x="6172200" y="2505075"/>
            <a:ext cx="5183188" cy="368458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428C8377-3FE6-4CD5-B5B3-993A34358C8B}" type="datetimeFigureOut">
              <a:rPr lang="it-IT" smtClean="0"/>
              <a:t>15/06/2026</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C3DCE72D-90E2-4A32-9793-B5B5B5135D6F}" type="slidenum">
              <a:rPr lang="it-IT" smtClean="0"/>
              <a:t>‹N›</a:t>
            </a:fld>
            <a:endParaRPr lang="it-IT"/>
          </a:p>
        </p:txBody>
      </p:sp>
    </p:spTree>
    <p:extLst>
      <p:ext uri="{BB962C8B-B14F-4D97-AF65-F5344CB8AC3E}">
        <p14:creationId xmlns:p14="http://schemas.microsoft.com/office/powerpoint/2010/main" val="9509704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data 2"/>
          <p:cNvSpPr>
            <a:spLocks noGrp="1"/>
          </p:cNvSpPr>
          <p:nvPr>
            <p:ph type="dt" sz="half" idx="10"/>
          </p:nvPr>
        </p:nvSpPr>
        <p:spPr/>
        <p:txBody>
          <a:bodyPr/>
          <a:lstStyle/>
          <a:p>
            <a:fld id="{428C8377-3FE6-4CD5-B5B3-993A34358C8B}" type="datetimeFigureOut">
              <a:rPr lang="it-IT" smtClean="0"/>
              <a:t>15/06/2026</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C3DCE72D-90E2-4A32-9793-B5B5B5135D6F}" type="slidenum">
              <a:rPr lang="it-IT" smtClean="0"/>
              <a:t>‹N›</a:t>
            </a:fld>
            <a:endParaRPr lang="it-IT"/>
          </a:p>
        </p:txBody>
      </p:sp>
    </p:spTree>
    <p:extLst>
      <p:ext uri="{BB962C8B-B14F-4D97-AF65-F5344CB8AC3E}">
        <p14:creationId xmlns:p14="http://schemas.microsoft.com/office/powerpoint/2010/main" val="14890407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428C8377-3FE6-4CD5-B5B3-993A34358C8B}" type="datetimeFigureOut">
              <a:rPr lang="it-IT" smtClean="0"/>
              <a:t>15/06/2026</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C3DCE72D-90E2-4A32-9793-B5B5B5135D6F}" type="slidenum">
              <a:rPr lang="it-IT" smtClean="0"/>
              <a:t>‹N›</a:t>
            </a:fld>
            <a:endParaRPr lang="it-IT"/>
          </a:p>
        </p:txBody>
      </p:sp>
    </p:spTree>
    <p:extLst>
      <p:ext uri="{BB962C8B-B14F-4D97-AF65-F5344CB8AC3E}">
        <p14:creationId xmlns:p14="http://schemas.microsoft.com/office/powerpoint/2010/main" val="22017393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a:t>
            </a:r>
          </a:p>
        </p:txBody>
      </p:sp>
      <p:sp>
        <p:nvSpPr>
          <p:cNvPr id="3" name="Segnaposto contenut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Segnaposto data 4"/>
          <p:cNvSpPr>
            <a:spLocks noGrp="1"/>
          </p:cNvSpPr>
          <p:nvPr>
            <p:ph type="dt" sz="half" idx="10"/>
          </p:nvPr>
        </p:nvSpPr>
        <p:spPr/>
        <p:txBody>
          <a:bodyPr/>
          <a:lstStyle/>
          <a:p>
            <a:fld id="{428C8377-3FE6-4CD5-B5B3-993A34358C8B}" type="datetimeFigureOut">
              <a:rPr lang="it-IT" smtClean="0"/>
              <a:t>15/06/2026</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C3DCE72D-90E2-4A32-9793-B5B5B5135D6F}" type="slidenum">
              <a:rPr lang="it-IT" smtClean="0"/>
              <a:t>‹N›</a:t>
            </a:fld>
            <a:endParaRPr lang="it-IT"/>
          </a:p>
        </p:txBody>
      </p:sp>
    </p:spTree>
    <p:extLst>
      <p:ext uri="{BB962C8B-B14F-4D97-AF65-F5344CB8AC3E}">
        <p14:creationId xmlns:p14="http://schemas.microsoft.com/office/powerpoint/2010/main" val="41730374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a:t>
            </a:r>
          </a:p>
        </p:txBody>
      </p:sp>
      <p:sp>
        <p:nvSpPr>
          <p:cNvPr id="3" name="Segnaposto immagin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Segnaposto data 4"/>
          <p:cNvSpPr>
            <a:spLocks noGrp="1"/>
          </p:cNvSpPr>
          <p:nvPr>
            <p:ph type="dt" sz="half" idx="10"/>
          </p:nvPr>
        </p:nvSpPr>
        <p:spPr/>
        <p:txBody>
          <a:bodyPr/>
          <a:lstStyle/>
          <a:p>
            <a:fld id="{428C8377-3FE6-4CD5-B5B3-993A34358C8B}" type="datetimeFigureOut">
              <a:rPr lang="it-IT" smtClean="0"/>
              <a:t>15/06/2026</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C3DCE72D-90E2-4A32-9793-B5B5B5135D6F}" type="slidenum">
              <a:rPr lang="it-IT" smtClean="0"/>
              <a:t>‹N›</a:t>
            </a:fld>
            <a:endParaRPr lang="it-IT"/>
          </a:p>
        </p:txBody>
      </p:sp>
    </p:spTree>
    <p:extLst>
      <p:ext uri="{BB962C8B-B14F-4D97-AF65-F5344CB8AC3E}">
        <p14:creationId xmlns:p14="http://schemas.microsoft.com/office/powerpoint/2010/main" val="9900493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428C8377-3FE6-4CD5-B5B3-993A34358C8B}" type="datetimeFigureOut">
              <a:rPr lang="it-IT" smtClean="0"/>
              <a:t>15/06/2026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C3DCE72D-90E2-4A32-9793-B5B5B5135D6F}" type="slidenum">
              <a:rPr lang="it-IT" smtClean="0"/>
              <a:t>‹N›</a:t>
            </a:fld>
            <a:endParaRPr lang="it-IT"/>
          </a:p>
        </p:txBody>
      </p:sp>
    </p:spTree>
    <p:extLst>
      <p:ext uri="{BB962C8B-B14F-4D97-AF65-F5344CB8AC3E}">
        <p14:creationId xmlns:p14="http://schemas.microsoft.com/office/powerpoint/2010/main" val="11224932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724900" y="365125"/>
            <a:ext cx="2628900" cy="5811838"/>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838200" y="365125"/>
            <a:ext cx="7734300" cy="5811838"/>
          </a:xfrm>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428C8377-3FE6-4CD5-B5B3-993A34358C8B}" type="datetimeFigureOut">
              <a:rPr lang="it-IT" smtClean="0"/>
              <a:t>15/06/2026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C3DCE72D-90E2-4A32-9793-B5B5B5135D6F}" type="slidenum">
              <a:rPr lang="it-IT" smtClean="0"/>
              <a:t>‹N›</a:t>
            </a:fld>
            <a:endParaRPr lang="it-IT"/>
          </a:p>
        </p:txBody>
      </p:sp>
    </p:spTree>
    <p:extLst>
      <p:ext uri="{BB962C8B-B14F-4D97-AF65-F5344CB8AC3E}">
        <p14:creationId xmlns:p14="http://schemas.microsoft.com/office/powerpoint/2010/main" val="2032804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7E2DA9D-834B-1644-2BB6-90650E91D144}"/>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6485548C-4512-3B98-46A4-6C41018038C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7B6BB0E3-33E2-77EE-3A50-B9FFCE009795}"/>
              </a:ext>
            </a:extLst>
          </p:cNvPr>
          <p:cNvSpPr>
            <a:spLocks noGrp="1"/>
          </p:cNvSpPr>
          <p:nvPr>
            <p:ph type="dt" sz="half" idx="10"/>
          </p:nvPr>
        </p:nvSpPr>
        <p:spPr/>
        <p:txBody>
          <a:bodyPr/>
          <a:lstStyle/>
          <a:p>
            <a:fld id="{82EEBD8B-B98C-4205-BD31-E88F349C4AC6}" type="datetimeFigureOut">
              <a:rPr lang="it-IT" smtClean="0"/>
              <a:t>15/06/2026</a:t>
            </a:fld>
            <a:endParaRPr lang="it-IT"/>
          </a:p>
        </p:txBody>
      </p:sp>
      <p:sp>
        <p:nvSpPr>
          <p:cNvPr id="5" name="Segnaposto piè di pagina 4">
            <a:extLst>
              <a:ext uri="{FF2B5EF4-FFF2-40B4-BE49-F238E27FC236}">
                <a16:creationId xmlns:a16="http://schemas.microsoft.com/office/drawing/2014/main" id="{800E84EA-08AA-BEE2-B863-7896FF657899}"/>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86C2EA26-BD76-20A5-F3FB-2B1D347931EB}"/>
              </a:ext>
            </a:extLst>
          </p:cNvPr>
          <p:cNvSpPr>
            <a:spLocks noGrp="1"/>
          </p:cNvSpPr>
          <p:nvPr>
            <p:ph type="sldNum" sz="quarter" idx="12"/>
          </p:nvPr>
        </p:nvSpPr>
        <p:spPr/>
        <p:txBody>
          <a:bodyPr/>
          <a:lstStyle/>
          <a:p>
            <a:fld id="{94A51A88-C983-4E6B-9BA8-62EEAEFD7DC4}" type="slidenum">
              <a:rPr lang="it-IT" smtClean="0"/>
              <a:t>‹N›</a:t>
            </a:fld>
            <a:endParaRPr lang="it-IT"/>
          </a:p>
        </p:txBody>
      </p:sp>
    </p:spTree>
    <p:extLst>
      <p:ext uri="{BB962C8B-B14F-4D97-AF65-F5344CB8AC3E}">
        <p14:creationId xmlns:p14="http://schemas.microsoft.com/office/powerpoint/2010/main" val="8965038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3F5A899-B015-413A-6D10-406A96E9EA7E}"/>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7255BDB8-3E89-9174-BFED-11626339D002}"/>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969A7D96-4E9A-0F1A-D8ED-972B3B24ED2A}"/>
              </a:ext>
            </a:extLst>
          </p:cNvPr>
          <p:cNvSpPr>
            <a:spLocks noGrp="1"/>
          </p:cNvSpPr>
          <p:nvPr>
            <p:ph type="dt" sz="half" idx="10"/>
          </p:nvPr>
        </p:nvSpPr>
        <p:spPr/>
        <p:txBody>
          <a:bodyPr/>
          <a:lstStyle/>
          <a:p>
            <a:fld id="{82EEBD8B-B98C-4205-BD31-E88F349C4AC6}" type="datetimeFigureOut">
              <a:rPr lang="it-IT" smtClean="0"/>
              <a:t>15/06/2026</a:t>
            </a:fld>
            <a:endParaRPr lang="it-IT"/>
          </a:p>
        </p:txBody>
      </p:sp>
      <p:sp>
        <p:nvSpPr>
          <p:cNvPr id="5" name="Segnaposto piè di pagina 4">
            <a:extLst>
              <a:ext uri="{FF2B5EF4-FFF2-40B4-BE49-F238E27FC236}">
                <a16:creationId xmlns:a16="http://schemas.microsoft.com/office/drawing/2014/main" id="{52B4E742-FC95-B031-8751-3A5D38438931}"/>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785235EB-746E-A3CD-973E-156F8D60994B}"/>
              </a:ext>
            </a:extLst>
          </p:cNvPr>
          <p:cNvSpPr>
            <a:spLocks noGrp="1"/>
          </p:cNvSpPr>
          <p:nvPr>
            <p:ph type="sldNum" sz="quarter" idx="12"/>
          </p:nvPr>
        </p:nvSpPr>
        <p:spPr/>
        <p:txBody>
          <a:bodyPr/>
          <a:lstStyle/>
          <a:p>
            <a:fld id="{94A51A88-C983-4E6B-9BA8-62EEAEFD7DC4}" type="slidenum">
              <a:rPr lang="it-IT" smtClean="0"/>
              <a:t>‹N›</a:t>
            </a:fld>
            <a:endParaRPr lang="it-IT"/>
          </a:p>
        </p:txBody>
      </p:sp>
    </p:spTree>
    <p:extLst>
      <p:ext uri="{BB962C8B-B14F-4D97-AF65-F5344CB8AC3E}">
        <p14:creationId xmlns:p14="http://schemas.microsoft.com/office/powerpoint/2010/main" val="15425745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4308C66-2FE2-0A1C-1FFD-CF940A095A6F}"/>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B0EE3DD0-1C1D-A916-85E4-DD00FC94340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B7461508-904E-9F67-99D5-CDD0840CC1EE}"/>
              </a:ext>
            </a:extLst>
          </p:cNvPr>
          <p:cNvSpPr>
            <a:spLocks noGrp="1"/>
          </p:cNvSpPr>
          <p:nvPr>
            <p:ph type="dt" sz="half" idx="10"/>
          </p:nvPr>
        </p:nvSpPr>
        <p:spPr/>
        <p:txBody>
          <a:bodyPr/>
          <a:lstStyle/>
          <a:p>
            <a:fld id="{82EEBD8B-B98C-4205-BD31-E88F349C4AC6}" type="datetimeFigureOut">
              <a:rPr lang="it-IT" smtClean="0"/>
              <a:t>15/06/2026</a:t>
            </a:fld>
            <a:endParaRPr lang="it-IT"/>
          </a:p>
        </p:txBody>
      </p:sp>
      <p:sp>
        <p:nvSpPr>
          <p:cNvPr id="5" name="Segnaposto piè di pagina 4">
            <a:extLst>
              <a:ext uri="{FF2B5EF4-FFF2-40B4-BE49-F238E27FC236}">
                <a16:creationId xmlns:a16="http://schemas.microsoft.com/office/drawing/2014/main" id="{6428CD98-5F47-B4DD-7635-3B59C5A49917}"/>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C1AB9049-3896-2214-48B3-1424F70E88A2}"/>
              </a:ext>
            </a:extLst>
          </p:cNvPr>
          <p:cNvSpPr>
            <a:spLocks noGrp="1"/>
          </p:cNvSpPr>
          <p:nvPr>
            <p:ph type="sldNum" sz="quarter" idx="12"/>
          </p:nvPr>
        </p:nvSpPr>
        <p:spPr/>
        <p:txBody>
          <a:bodyPr/>
          <a:lstStyle/>
          <a:p>
            <a:fld id="{94A51A88-C983-4E6B-9BA8-62EEAEFD7DC4}" type="slidenum">
              <a:rPr lang="it-IT" smtClean="0"/>
              <a:t>‹N›</a:t>
            </a:fld>
            <a:endParaRPr lang="it-IT"/>
          </a:p>
        </p:txBody>
      </p:sp>
    </p:spTree>
    <p:extLst>
      <p:ext uri="{BB962C8B-B14F-4D97-AF65-F5344CB8AC3E}">
        <p14:creationId xmlns:p14="http://schemas.microsoft.com/office/powerpoint/2010/main" val="21034576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6229339-71B3-43FC-0FE4-19A2D38E1AC8}"/>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06AA3726-E5F1-2A22-3032-CB679AD03CAD}"/>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68A50FC9-8CBA-8F18-3D66-207B621603AB}"/>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E1F10F1C-F6BE-10A1-7A2B-DEF8A0B2D49D}"/>
              </a:ext>
            </a:extLst>
          </p:cNvPr>
          <p:cNvSpPr>
            <a:spLocks noGrp="1"/>
          </p:cNvSpPr>
          <p:nvPr>
            <p:ph type="dt" sz="half" idx="10"/>
          </p:nvPr>
        </p:nvSpPr>
        <p:spPr/>
        <p:txBody>
          <a:bodyPr/>
          <a:lstStyle/>
          <a:p>
            <a:fld id="{82EEBD8B-B98C-4205-BD31-E88F349C4AC6}" type="datetimeFigureOut">
              <a:rPr lang="it-IT" smtClean="0"/>
              <a:t>15/06/2026</a:t>
            </a:fld>
            <a:endParaRPr lang="it-IT"/>
          </a:p>
        </p:txBody>
      </p:sp>
      <p:sp>
        <p:nvSpPr>
          <p:cNvPr id="6" name="Segnaposto piè di pagina 5">
            <a:extLst>
              <a:ext uri="{FF2B5EF4-FFF2-40B4-BE49-F238E27FC236}">
                <a16:creationId xmlns:a16="http://schemas.microsoft.com/office/drawing/2014/main" id="{EBCF4E10-4B05-A448-305F-51DE66418C0C}"/>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6ABDEC45-7645-46C2-20FE-BEC73C71DDCD}"/>
              </a:ext>
            </a:extLst>
          </p:cNvPr>
          <p:cNvSpPr>
            <a:spLocks noGrp="1"/>
          </p:cNvSpPr>
          <p:nvPr>
            <p:ph type="sldNum" sz="quarter" idx="12"/>
          </p:nvPr>
        </p:nvSpPr>
        <p:spPr/>
        <p:txBody>
          <a:bodyPr/>
          <a:lstStyle/>
          <a:p>
            <a:fld id="{94A51A88-C983-4E6B-9BA8-62EEAEFD7DC4}" type="slidenum">
              <a:rPr lang="it-IT" smtClean="0"/>
              <a:t>‹N›</a:t>
            </a:fld>
            <a:endParaRPr lang="it-IT"/>
          </a:p>
        </p:txBody>
      </p:sp>
    </p:spTree>
    <p:extLst>
      <p:ext uri="{BB962C8B-B14F-4D97-AF65-F5344CB8AC3E}">
        <p14:creationId xmlns:p14="http://schemas.microsoft.com/office/powerpoint/2010/main" val="12871045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AC49563-B6DA-0D87-99CE-76ABFDBE41FD}"/>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4DF1CD91-BDD4-2009-5FCB-C74C1054E96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678E9AEF-559D-6755-CBE5-53C3FEFB5C50}"/>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3BCC8576-1F75-D32E-6B6B-842B1D79282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23017549-E877-6878-FC64-E54FE76F0B01}"/>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59E2084E-5EE0-FD6C-A1F5-6742E7378B17}"/>
              </a:ext>
            </a:extLst>
          </p:cNvPr>
          <p:cNvSpPr>
            <a:spLocks noGrp="1"/>
          </p:cNvSpPr>
          <p:nvPr>
            <p:ph type="dt" sz="half" idx="10"/>
          </p:nvPr>
        </p:nvSpPr>
        <p:spPr/>
        <p:txBody>
          <a:bodyPr/>
          <a:lstStyle/>
          <a:p>
            <a:fld id="{82EEBD8B-B98C-4205-BD31-E88F349C4AC6}" type="datetimeFigureOut">
              <a:rPr lang="it-IT" smtClean="0"/>
              <a:t>15/06/2026</a:t>
            </a:fld>
            <a:endParaRPr lang="it-IT"/>
          </a:p>
        </p:txBody>
      </p:sp>
      <p:sp>
        <p:nvSpPr>
          <p:cNvPr id="8" name="Segnaposto piè di pagina 7">
            <a:extLst>
              <a:ext uri="{FF2B5EF4-FFF2-40B4-BE49-F238E27FC236}">
                <a16:creationId xmlns:a16="http://schemas.microsoft.com/office/drawing/2014/main" id="{13744053-B138-7CD8-5E5E-F19B83B76E74}"/>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CFCB4361-6F3E-7DB5-66E8-62781827E509}"/>
              </a:ext>
            </a:extLst>
          </p:cNvPr>
          <p:cNvSpPr>
            <a:spLocks noGrp="1"/>
          </p:cNvSpPr>
          <p:nvPr>
            <p:ph type="sldNum" sz="quarter" idx="12"/>
          </p:nvPr>
        </p:nvSpPr>
        <p:spPr/>
        <p:txBody>
          <a:bodyPr/>
          <a:lstStyle/>
          <a:p>
            <a:fld id="{94A51A88-C983-4E6B-9BA8-62EEAEFD7DC4}" type="slidenum">
              <a:rPr lang="it-IT" smtClean="0"/>
              <a:t>‹N›</a:t>
            </a:fld>
            <a:endParaRPr lang="it-IT"/>
          </a:p>
        </p:txBody>
      </p:sp>
    </p:spTree>
    <p:extLst>
      <p:ext uri="{BB962C8B-B14F-4D97-AF65-F5344CB8AC3E}">
        <p14:creationId xmlns:p14="http://schemas.microsoft.com/office/powerpoint/2010/main" val="7538138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FA5DB90-0E2A-51D8-62DE-9D632C83CBFB}"/>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DF190F64-0B6B-2478-2575-02D5CBBB5A7B}"/>
              </a:ext>
            </a:extLst>
          </p:cNvPr>
          <p:cNvSpPr>
            <a:spLocks noGrp="1"/>
          </p:cNvSpPr>
          <p:nvPr>
            <p:ph type="dt" sz="half" idx="10"/>
          </p:nvPr>
        </p:nvSpPr>
        <p:spPr/>
        <p:txBody>
          <a:bodyPr/>
          <a:lstStyle/>
          <a:p>
            <a:fld id="{82EEBD8B-B98C-4205-BD31-E88F349C4AC6}" type="datetimeFigureOut">
              <a:rPr lang="it-IT" smtClean="0"/>
              <a:t>15/06/2026</a:t>
            </a:fld>
            <a:endParaRPr lang="it-IT"/>
          </a:p>
        </p:txBody>
      </p:sp>
      <p:sp>
        <p:nvSpPr>
          <p:cNvPr id="4" name="Segnaposto piè di pagina 3">
            <a:extLst>
              <a:ext uri="{FF2B5EF4-FFF2-40B4-BE49-F238E27FC236}">
                <a16:creationId xmlns:a16="http://schemas.microsoft.com/office/drawing/2014/main" id="{54362998-7793-AE9F-5D5B-71A626FBA991}"/>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AF6F4FAF-1EBE-9D47-0626-217D9BB6ADC2}"/>
              </a:ext>
            </a:extLst>
          </p:cNvPr>
          <p:cNvSpPr>
            <a:spLocks noGrp="1"/>
          </p:cNvSpPr>
          <p:nvPr>
            <p:ph type="sldNum" sz="quarter" idx="12"/>
          </p:nvPr>
        </p:nvSpPr>
        <p:spPr/>
        <p:txBody>
          <a:bodyPr/>
          <a:lstStyle/>
          <a:p>
            <a:fld id="{94A51A88-C983-4E6B-9BA8-62EEAEFD7DC4}" type="slidenum">
              <a:rPr lang="it-IT" smtClean="0"/>
              <a:t>‹N›</a:t>
            </a:fld>
            <a:endParaRPr lang="it-IT"/>
          </a:p>
        </p:txBody>
      </p:sp>
    </p:spTree>
    <p:extLst>
      <p:ext uri="{BB962C8B-B14F-4D97-AF65-F5344CB8AC3E}">
        <p14:creationId xmlns:p14="http://schemas.microsoft.com/office/powerpoint/2010/main" val="17579613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8408F627-81F9-4670-6F95-8B65901737DF}"/>
              </a:ext>
            </a:extLst>
          </p:cNvPr>
          <p:cNvSpPr>
            <a:spLocks noGrp="1"/>
          </p:cNvSpPr>
          <p:nvPr>
            <p:ph type="dt" sz="half" idx="10"/>
          </p:nvPr>
        </p:nvSpPr>
        <p:spPr/>
        <p:txBody>
          <a:bodyPr/>
          <a:lstStyle/>
          <a:p>
            <a:fld id="{82EEBD8B-B98C-4205-BD31-E88F349C4AC6}" type="datetimeFigureOut">
              <a:rPr lang="it-IT" smtClean="0"/>
              <a:t>15/06/2026</a:t>
            </a:fld>
            <a:endParaRPr lang="it-IT"/>
          </a:p>
        </p:txBody>
      </p:sp>
      <p:sp>
        <p:nvSpPr>
          <p:cNvPr id="3" name="Segnaposto piè di pagina 2">
            <a:extLst>
              <a:ext uri="{FF2B5EF4-FFF2-40B4-BE49-F238E27FC236}">
                <a16:creationId xmlns:a16="http://schemas.microsoft.com/office/drawing/2014/main" id="{DA92B536-696F-AC69-B44D-834D0D6312DB}"/>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8C2CB58B-ABF2-539B-E97C-DD1BA085FA86}"/>
              </a:ext>
            </a:extLst>
          </p:cNvPr>
          <p:cNvSpPr>
            <a:spLocks noGrp="1"/>
          </p:cNvSpPr>
          <p:nvPr>
            <p:ph type="sldNum" sz="quarter" idx="12"/>
          </p:nvPr>
        </p:nvSpPr>
        <p:spPr/>
        <p:txBody>
          <a:bodyPr/>
          <a:lstStyle/>
          <a:p>
            <a:fld id="{94A51A88-C983-4E6B-9BA8-62EEAEFD7DC4}" type="slidenum">
              <a:rPr lang="it-IT" smtClean="0"/>
              <a:t>‹N›</a:t>
            </a:fld>
            <a:endParaRPr lang="it-IT"/>
          </a:p>
        </p:txBody>
      </p:sp>
    </p:spTree>
    <p:extLst>
      <p:ext uri="{BB962C8B-B14F-4D97-AF65-F5344CB8AC3E}">
        <p14:creationId xmlns:p14="http://schemas.microsoft.com/office/powerpoint/2010/main" val="37781451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CD5C9A7-58A7-3737-D8D1-879C2CBEBEB1}"/>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28D94CC6-AB5D-5C72-F022-6D2B50A07AD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8854BB8F-756C-D769-A8D6-D4489FA858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FBC8D59C-82F3-AE8F-A414-895C6B1BDF17}"/>
              </a:ext>
            </a:extLst>
          </p:cNvPr>
          <p:cNvSpPr>
            <a:spLocks noGrp="1"/>
          </p:cNvSpPr>
          <p:nvPr>
            <p:ph type="dt" sz="half" idx="10"/>
          </p:nvPr>
        </p:nvSpPr>
        <p:spPr/>
        <p:txBody>
          <a:bodyPr/>
          <a:lstStyle/>
          <a:p>
            <a:fld id="{82EEBD8B-B98C-4205-BD31-E88F349C4AC6}" type="datetimeFigureOut">
              <a:rPr lang="it-IT" smtClean="0"/>
              <a:t>15/06/2026</a:t>
            </a:fld>
            <a:endParaRPr lang="it-IT"/>
          </a:p>
        </p:txBody>
      </p:sp>
      <p:sp>
        <p:nvSpPr>
          <p:cNvPr id="6" name="Segnaposto piè di pagina 5">
            <a:extLst>
              <a:ext uri="{FF2B5EF4-FFF2-40B4-BE49-F238E27FC236}">
                <a16:creationId xmlns:a16="http://schemas.microsoft.com/office/drawing/2014/main" id="{2E838A97-EE4F-8B7E-6010-B803ABD5C1F0}"/>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CEC1DB12-07B4-AA0E-8FDF-FD7AD40EB36A}"/>
              </a:ext>
            </a:extLst>
          </p:cNvPr>
          <p:cNvSpPr>
            <a:spLocks noGrp="1"/>
          </p:cNvSpPr>
          <p:nvPr>
            <p:ph type="sldNum" sz="quarter" idx="12"/>
          </p:nvPr>
        </p:nvSpPr>
        <p:spPr/>
        <p:txBody>
          <a:bodyPr/>
          <a:lstStyle/>
          <a:p>
            <a:fld id="{94A51A88-C983-4E6B-9BA8-62EEAEFD7DC4}" type="slidenum">
              <a:rPr lang="it-IT" smtClean="0"/>
              <a:t>‹N›</a:t>
            </a:fld>
            <a:endParaRPr lang="it-IT"/>
          </a:p>
        </p:txBody>
      </p:sp>
    </p:spTree>
    <p:extLst>
      <p:ext uri="{BB962C8B-B14F-4D97-AF65-F5344CB8AC3E}">
        <p14:creationId xmlns:p14="http://schemas.microsoft.com/office/powerpoint/2010/main" val="32317226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CD3375F-7733-477C-4732-D4BB00E2FF91}"/>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5BE02502-A81C-29CA-A694-3D655BAC26B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3E4B95ED-6B31-BDF5-5AC9-A037B0E379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78C3DD91-4C2E-A18C-83F0-C9E6AECD3C75}"/>
              </a:ext>
            </a:extLst>
          </p:cNvPr>
          <p:cNvSpPr>
            <a:spLocks noGrp="1"/>
          </p:cNvSpPr>
          <p:nvPr>
            <p:ph type="dt" sz="half" idx="10"/>
          </p:nvPr>
        </p:nvSpPr>
        <p:spPr/>
        <p:txBody>
          <a:bodyPr/>
          <a:lstStyle/>
          <a:p>
            <a:fld id="{82EEBD8B-B98C-4205-BD31-E88F349C4AC6}" type="datetimeFigureOut">
              <a:rPr lang="it-IT" smtClean="0"/>
              <a:t>15/06/2026</a:t>
            </a:fld>
            <a:endParaRPr lang="it-IT"/>
          </a:p>
        </p:txBody>
      </p:sp>
      <p:sp>
        <p:nvSpPr>
          <p:cNvPr id="6" name="Segnaposto piè di pagina 5">
            <a:extLst>
              <a:ext uri="{FF2B5EF4-FFF2-40B4-BE49-F238E27FC236}">
                <a16:creationId xmlns:a16="http://schemas.microsoft.com/office/drawing/2014/main" id="{1FCCC9F2-E860-F249-3BA0-3349ABA539C7}"/>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59912551-CFC8-F115-B764-E8C441B24ED0}"/>
              </a:ext>
            </a:extLst>
          </p:cNvPr>
          <p:cNvSpPr>
            <a:spLocks noGrp="1"/>
          </p:cNvSpPr>
          <p:nvPr>
            <p:ph type="sldNum" sz="quarter" idx="12"/>
          </p:nvPr>
        </p:nvSpPr>
        <p:spPr/>
        <p:txBody>
          <a:bodyPr/>
          <a:lstStyle/>
          <a:p>
            <a:fld id="{94A51A88-C983-4E6B-9BA8-62EEAEFD7DC4}" type="slidenum">
              <a:rPr lang="it-IT" smtClean="0"/>
              <a:t>‹N›</a:t>
            </a:fld>
            <a:endParaRPr lang="it-IT"/>
          </a:p>
        </p:txBody>
      </p:sp>
    </p:spTree>
    <p:extLst>
      <p:ext uri="{BB962C8B-B14F-4D97-AF65-F5344CB8AC3E}">
        <p14:creationId xmlns:p14="http://schemas.microsoft.com/office/powerpoint/2010/main" val="28872090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2529E57-1077-3783-DDF4-8E18EB4B53B8}"/>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EA824A64-D21C-633C-CDA5-30E71BF5D629}"/>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3C4E4EF5-E599-669C-5848-B250CB0AC500}"/>
              </a:ext>
            </a:extLst>
          </p:cNvPr>
          <p:cNvSpPr>
            <a:spLocks noGrp="1"/>
          </p:cNvSpPr>
          <p:nvPr>
            <p:ph type="dt" sz="half" idx="10"/>
          </p:nvPr>
        </p:nvSpPr>
        <p:spPr/>
        <p:txBody>
          <a:bodyPr/>
          <a:lstStyle/>
          <a:p>
            <a:fld id="{82EEBD8B-B98C-4205-BD31-E88F349C4AC6}" type="datetimeFigureOut">
              <a:rPr lang="it-IT" smtClean="0"/>
              <a:t>15/06/2026</a:t>
            </a:fld>
            <a:endParaRPr lang="it-IT"/>
          </a:p>
        </p:txBody>
      </p:sp>
      <p:sp>
        <p:nvSpPr>
          <p:cNvPr id="5" name="Segnaposto piè di pagina 4">
            <a:extLst>
              <a:ext uri="{FF2B5EF4-FFF2-40B4-BE49-F238E27FC236}">
                <a16:creationId xmlns:a16="http://schemas.microsoft.com/office/drawing/2014/main" id="{2DC522D5-305B-50FB-E611-E6D1A508592A}"/>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130EFEE3-0403-5763-4DC9-08588B2988CB}"/>
              </a:ext>
            </a:extLst>
          </p:cNvPr>
          <p:cNvSpPr>
            <a:spLocks noGrp="1"/>
          </p:cNvSpPr>
          <p:nvPr>
            <p:ph type="sldNum" sz="quarter" idx="12"/>
          </p:nvPr>
        </p:nvSpPr>
        <p:spPr/>
        <p:txBody>
          <a:bodyPr/>
          <a:lstStyle/>
          <a:p>
            <a:fld id="{94A51A88-C983-4E6B-9BA8-62EEAEFD7DC4}" type="slidenum">
              <a:rPr lang="it-IT" smtClean="0"/>
              <a:t>‹N›</a:t>
            </a:fld>
            <a:endParaRPr lang="it-IT"/>
          </a:p>
        </p:txBody>
      </p:sp>
    </p:spTree>
    <p:extLst>
      <p:ext uri="{BB962C8B-B14F-4D97-AF65-F5344CB8AC3E}">
        <p14:creationId xmlns:p14="http://schemas.microsoft.com/office/powerpoint/2010/main" val="4168173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B216FD1E-24B1-DAC0-5328-20BCBC555F80}"/>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5C7BE07F-C104-DDE6-AE0F-CFDC0A33B11A}"/>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341B602C-8904-9FCE-C211-DA66608B548A}"/>
              </a:ext>
            </a:extLst>
          </p:cNvPr>
          <p:cNvSpPr>
            <a:spLocks noGrp="1"/>
          </p:cNvSpPr>
          <p:nvPr>
            <p:ph type="dt" sz="half" idx="10"/>
          </p:nvPr>
        </p:nvSpPr>
        <p:spPr/>
        <p:txBody>
          <a:bodyPr/>
          <a:lstStyle/>
          <a:p>
            <a:fld id="{82EEBD8B-B98C-4205-BD31-E88F349C4AC6}" type="datetimeFigureOut">
              <a:rPr lang="it-IT" smtClean="0"/>
              <a:t>15/06/2026</a:t>
            </a:fld>
            <a:endParaRPr lang="it-IT"/>
          </a:p>
        </p:txBody>
      </p:sp>
      <p:sp>
        <p:nvSpPr>
          <p:cNvPr id="5" name="Segnaposto piè di pagina 4">
            <a:extLst>
              <a:ext uri="{FF2B5EF4-FFF2-40B4-BE49-F238E27FC236}">
                <a16:creationId xmlns:a16="http://schemas.microsoft.com/office/drawing/2014/main" id="{A1119C3A-83CC-D885-8031-DA4E9CE7B605}"/>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5EF18014-39BC-0D3C-D2E8-4D5002607012}"/>
              </a:ext>
            </a:extLst>
          </p:cNvPr>
          <p:cNvSpPr>
            <a:spLocks noGrp="1"/>
          </p:cNvSpPr>
          <p:nvPr>
            <p:ph type="sldNum" sz="quarter" idx="12"/>
          </p:nvPr>
        </p:nvSpPr>
        <p:spPr/>
        <p:txBody>
          <a:bodyPr/>
          <a:lstStyle/>
          <a:p>
            <a:fld id="{94A51A88-C983-4E6B-9BA8-62EEAEFD7DC4}" type="slidenum">
              <a:rPr lang="it-IT" smtClean="0"/>
              <a:t>‹N›</a:t>
            </a:fld>
            <a:endParaRPr lang="it-IT"/>
          </a:p>
        </p:txBody>
      </p:sp>
    </p:spTree>
    <p:extLst>
      <p:ext uri="{BB962C8B-B14F-4D97-AF65-F5344CB8AC3E}">
        <p14:creationId xmlns:p14="http://schemas.microsoft.com/office/powerpoint/2010/main" val="444292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a:t>
            </a:r>
          </a:p>
        </p:txBody>
      </p:sp>
      <p:sp>
        <p:nvSpPr>
          <p:cNvPr id="3" name="Segnaposto tes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8C8377-3FE6-4CD5-B5B3-993A34358C8B}" type="datetimeFigureOut">
              <a:rPr lang="it-IT" smtClean="0"/>
              <a:t>15/06/2026</a:t>
            </a:fld>
            <a:endParaRPr lang="it-IT"/>
          </a:p>
        </p:txBody>
      </p:sp>
      <p:sp>
        <p:nvSpPr>
          <p:cNvPr id="5" name="Segnaposto piè di pa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DCE72D-90E2-4A32-9793-B5B5B5135D6F}" type="slidenum">
              <a:rPr lang="it-IT" smtClean="0"/>
              <a:t>‹N›</a:t>
            </a:fld>
            <a:endParaRPr lang="it-IT"/>
          </a:p>
        </p:txBody>
      </p:sp>
    </p:spTree>
    <p:extLst>
      <p:ext uri="{BB962C8B-B14F-4D97-AF65-F5344CB8AC3E}">
        <p14:creationId xmlns:p14="http://schemas.microsoft.com/office/powerpoint/2010/main" val="30629633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E803C193-7075-4049-C7CA-5EE977FB9A5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DA9DF853-3E49-C6DA-A865-B28C7EFE3A8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6330A4E9-29A3-4F92-D979-2994440BA44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2EEBD8B-B98C-4205-BD31-E88F349C4AC6}" type="datetimeFigureOut">
              <a:rPr lang="it-IT" smtClean="0"/>
              <a:t>15/06/2026</a:t>
            </a:fld>
            <a:endParaRPr lang="it-IT"/>
          </a:p>
        </p:txBody>
      </p:sp>
      <p:sp>
        <p:nvSpPr>
          <p:cNvPr id="5" name="Segnaposto piè di pagina 4">
            <a:extLst>
              <a:ext uri="{FF2B5EF4-FFF2-40B4-BE49-F238E27FC236}">
                <a16:creationId xmlns:a16="http://schemas.microsoft.com/office/drawing/2014/main" id="{BE150FF1-4143-4111-ADDB-A20425BD16B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it-IT"/>
          </a:p>
        </p:txBody>
      </p:sp>
      <p:sp>
        <p:nvSpPr>
          <p:cNvPr id="6" name="Segnaposto numero diapositiva 5">
            <a:extLst>
              <a:ext uri="{FF2B5EF4-FFF2-40B4-BE49-F238E27FC236}">
                <a16:creationId xmlns:a16="http://schemas.microsoft.com/office/drawing/2014/main" id="{7144BCD5-9533-29BF-B535-7F6C8A7DC92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4A51A88-C983-4E6B-9BA8-62EEAEFD7DC4}" type="slidenum">
              <a:rPr lang="it-IT" smtClean="0"/>
              <a:t>‹N›</a:t>
            </a:fld>
            <a:endParaRPr lang="it-IT"/>
          </a:p>
        </p:txBody>
      </p:sp>
    </p:spTree>
    <p:extLst>
      <p:ext uri="{BB962C8B-B14F-4D97-AF65-F5344CB8AC3E}">
        <p14:creationId xmlns:p14="http://schemas.microsoft.com/office/powerpoint/2010/main" val="27392391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Layout" Target="../slideLayouts/slideLayout13.xml"/><Relationship Id="rId4" Type="http://schemas.openxmlformats.org/officeDocument/2006/relationships/chart" Target="../charts/chart11.xml"/></Relationships>
</file>

<file path=ppt/slides/_rels/slide9.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chart" Target="../charts/chart12.xml"/><Relationship Id="rId1" Type="http://schemas.openxmlformats.org/officeDocument/2006/relationships/slideLayout" Target="../slideLayouts/slideLayout13.xml"/><Relationship Id="rId5" Type="http://schemas.openxmlformats.org/officeDocument/2006/relationships/chart" Target="../charts/chart15.xml"/><Relationship Id="rId4" Type="http://schemas.openxmlformats.org/officeDocument/2006/relationships/chart" Target="../charts/chart14.xml"/></Relationships>
</file>

<file path=ppt/slides/_rels/slide10.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chart" Target="../charts/chart16.xml"/><Relationship Id="rId1" Type="http://schemas.openxmlformats.org/officeDocument/2006/relationships/slideLayout" Target="../slideLayouts/slideLayout13.xml"/><Relationship Id="rId5" Type="http://schemas.openxmlformats.org/officeDocument/2006/relationships/chart" Target="../charts/chart19.xml"/><Relationship Id="rId4" Type="http://schemas.openxmlformats.org/officeDocument/2006/relationships/chart" Target="../charts/chart18.xml"/></Relationships>
</file>

<file path=ppt/slides/_rels/slide11.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chart" Target="../charts/chart20.xml"/><Relationship Id="rId1" Type="http://schemas.openxmlformats.org/officeDocument/2006/relationships/slideLayout" Target="../slideLayouts/slideLayout13.xml"/><Relationship Id="rId5" Type="http://schemas.openxmlformats.org/officeDocument/2006/relationships/chart" Target="../charts/chart23.xml"/><Relationship Id="rId4" Type="http://schemas.openxmlformats.org/officeDocument/2006/relationships/chart" Target="../charts/chart22.xml"/></Relationships>
</file>

<file path=ppt/slides/_rels/slide12.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chart" Target="../charts/chart24.xml"/><Relationship Id="rId1" Type="http://schemas.openxmlformats.org/officeDocument/2006/relationships/slideLayout" Target="../slideLayouts/slideLayout13.xml"/><Relationship Id="rId6" Type="http://schemas.openxmlformats.org/officeDocument/2006/relationships/chart" Target="../charts/chart28.xml"/><Relationship Id="rId5" Type="http://schemas.openxmlformats.org/officeDocument/2006/relationships/chart" Target="../charts/chart27.xml"/><Relationship Id="rId4" Type="http://schemas.openxmlformats.org/officeDocument/2006/relationships/chart" Target="../charts/chart26.xml"/></Relationships>
</file>

<file path=ppt/slides/_rels/slide13.xml.rels><?xml version="1.0" encoding="UTF-8" standalone="yes"?>
<Relationships xmlns="http://schemas.openxmlformats.org/package/2006/relationships"><Relationship Id="rId3" Type="http://schemas.openxmlformats.org/officeDocument/2006/relationships/chart" Target="../charts/chart30.xml"/><Relationship Id="rId2" Type="http://schemas.openxmlformats.org/officeDocument/2006/relationships/chart" Target="../charts/chart29.xml"/><Relationship Id="rId1" Type="http://schemas.openxmlformats.org/officeDocument/2006/relationships/slideLayout" Target="../slideLayouts/slideLayout13.xml"/><Relationship Id="rId6" Type="http://schemas.openxmlformats.org/officeDocument/2006/relationships/chart" Target="../charts/chart33.xml"/><Relationship Id="rId5" Type="http://schemas.openxmlformats.org/officeDocument/2006/relationships/chart" Target="../charts/chart32.xml"/><Relationship Id="rId4" Type="http://schemas.openxmlformats.org/officeDocument/2006/relationships/chart" Target="../charts/chart31.xml"/></Relationships>
</file>

<file path=ppt/slides/_rels/slide14.xml.rels><?xml version="1.0" encoding="UTF-8" standalone="yes"?>
<Relationships xmlns="http://schemas.openxmlformats.org/package/2006/relationships"><Relationship Id="rId3" Type="http://schemas.openxmlformats.org/officeDocument/2006/relationships/chart" Target="../charts/chart35.xml"/><Relationship Id="rId2" Type="http://schemas.openxmlformats.org/officeDocument/2006/relationships/chart" Target="../charts/chart34.xml"/><Relationship Id="rId1" Type="http://schemas.openxmlformats.org/officeDocument/2006/relationships/slideLayout" Target="../slideLayouts/slideLayout13.xml"/><Relationship Id="rId6" Type="http://schemas.openxmlformats.org/officeDocument/2006/relationships/chart" Target="../charts/chart38.xml"/><Relationship Id="rId5" Type="http://schemas.openxmlformats.org/officeDocument/2006/relationships/chart" Target="../charts/chart37.xml"/><Relationship Id="rId4" Type="http://schemas.openxmlformats.org/officeDocument/2006/relationships/chart" Target="../charts/chart36.xml"/></Relationships>
</file>

<file path=ppt/slides/_rels/slide15.xml.rels><?xml version="1.0" encoding="UTF-8" standalone="yes"?>
<Relationships xmlns="http://schemas.openxmlformats.org/package/2006/relationships"><Relationship Id="rId3" Type="http://schemas.openxmlformats.org/officeDocument/2006/relationships/chart" Target="../charts/chart40.xml"/><Relationship Id="rId2" Type="http://schemas.openxmlformats.org/officeDocument/2006/relationships/chart" Target="../charts/chart39.xml"/><Relationship Id="rId1" Type="http://schemas.openxmlformats.org/officeDocument/2006/relationships/slideLayout" Target="../slideLayouts/slideLayout13.xml"/><Relationship Id="rId6" Type="http://schemas.openxmlformats.org/officeDocument/2006/relationships/chart" Target="../charts/chart43.xml"/><Relationship Id="rId5" Type="http://schemas.openxmlformats.org/officeDocument/2006/relationships/chart" Target="../charts/chart42.xml"/><Relationship Id="rId4" Type="http://schemas.openxmlformats.org/officeDocument/2006/relationships/chart" Target="../charts/chart41.xml"/></Relationships>
</file>

<file path=ppt/slides/_rels/slide16.xml.rels><?xml version="1.0" encoding="UTF-8" standalone="yes"?>
<Relationships xmlns="http://schemas.openxmlformats.org/package/2006/relationships"><Relationship Id="rId3" Type="http://schemas.openxmlformats.org/officeDocument/2006/relationships/chart" Target="../charts/chart45.xml"/><Relationship Id="rId7" Type="http://schemas.openxmlformats.org/officeDocument/2006/relationships/chart" Target="../charts/chart49.xml"/><Relationship Id="rId2" Type="http://schemas.openxmlformats.org/officeDocument/2006/relationships/chart" Target="../charts/chart44.xml"/><Relationship Id="rId1" Type="http://schemas.openxmlformats.org/officeDocument/2006/relationships/slideLayout" Target="../slideLayouts/slideLayout13.xml"/><Relationship Id="rId6" Type="http://schemas.openxmlformats.org/officeDocument/2006/relationships/chart" Target="../charts/chart48.xml"/><Relationship Id="rId5" Type="http://schemas.openxmlformats.org/officeDocument/2006/relationships/chart" Target="../charts/chart47.xml"/><Relationship Id="rId4" Type="http://schemas.openxmlformats.org/officeDocument/2006/relationships/chart" Target="../charts/chart46.xml"/></Relationships>
</file>

<file path=ppt/slides/_rels/slide17.xml.rels><?xml version="1.0" encoding="UTF-8" standalone="yes"?>
<Relationships xmlns="http://schemas.openxmlformats.org/package/2006/relationships"><Relationship Id="rId3" Type="http://schemas.openxmlformats.org/officeDocument/2006/relationships/chart" Target="../charts/chart51.xml"/><Relationship Id="rId7" Type="http://schemas.openxmlformats.org/officeDocument/2006/relationships/chart" Target="../charts/chart55.xml"/><Relationship Id="rId2" Type="http://schemas.openxmlformats.org/officeDocument/2006/relationships/chart" Target="../charts/chart50.xml"/><Relationship Id="rId1" Type="http://schemas.openxmlformats.org/officeDocument/2006/relationships/slideLayout" Target="../slideLayouts/slideLayout13.xml"/><Relationship Id="rId6" Type="http://schemas.openxmlformats.org/officeDocument/2006/relationships/chart" Target="../charts/chart54.xml"/><Relationship Id="rId5" Type="http://schemas.openxmlformats.org/officeDocument/2006/relationships/chart" Target="../charts/chart53.xml"/><Relationship Id="rId4" Type="http://schemas.openxmlformats.org/officeDocument/2006/relationships/chart" Target="../charts/chart52.xml"/></Relationships>
</file>

<file path=ppt/slides/_rels/slide18.xml.rels><?xml version="1.0" encoding="UTF-8" standalone="yes"?>
<Relationships xmlns="http://schemas.openxmlformats.org/package/2006/relationships"><Relationship Id="rId3" Type="http://schemas.openxmlformats.org/officeDocument/2006/relationships/chart" Target="../charts/chart57.xml"/><Relationship Id="rId7" Type="http://schemas.openxmlformats.org/officeDocument/2006/relationships/chart" Target="../charts/chart61.xml"/><Relationship Id="rId2" Type="http://schemas.openxmlformats.org/officeDocument/2006/relationships/chart" Target="../charts/chart56.xml"/><Relationship Id="rId1" Type="http://schemas.openxmlformats.org/officeDocument/2006/relationships/slideLayout" Target="../slideLayouts/slideLayout13.xml"/><Relationship Id="rId6" Type="http://schemas.openxmlformats.org/officeDocument/2006/relationships/chart" Target="../charts/chart60.xml"/><Relationship Id="rId5" Type="http://schemas.openxmlformats.org/officeDocument/2006/relationships/chart" Target="../charts/chart59.xml"/><Relationship Id="rId4" Type="http://schemas.openxmlformats.org/officeDocument/2006/relationships/chart" Target="../charts/chart58.xml"/></Relationships>
</file>

<file path=ppt/slides/_rels/slide19.xml.rels><?xml version="1.0" encoding="UTF-8" standalone="yes"?>
<Relationships xmlns="http://schemas.openxmlformats.org/package/2006/relationships"><Relationship Id="rId8" Type="http://schemas.openxmlformats.org/officeDocument/2006/relationships/chart" Target="../charts/chart68.xml"/><Relationship Id="rId3" Type="http://schemas.openxmlformats.org/officeDocument/2006/relationships/chart" Target="../charts/chart63.xml"/><Relationship Id="rId7" Type="http://schemas.openxmlformats.org/officeDocument/2006/relationships/chart" Target="../charts/chart67.xml"/><Relationship Id="rId2" Type="http://schemas.openxmlformats.org/officeDocument/2006/relationships/chart" Target="../charts/chart62.xml"/><Relationship Id="rId1" Type="http://schemas.openxmlformats.org/officeDocument/2006/relationships/slideLayout" Target="../slideLayouts/slideLayout13.xml"/><Relationship Id="rId6" Type="http://schemas.openxmlformats.org/officeDocument/2006/relationships/chart" Target="../charts/chart66.xml"/><Relationship Id="rId5" Type="http://schemas.openxmlformats.org/officeDocument/2006/relationships/chart" Target="../charts/chart65.xml"/><Relationship Id="rId4" Type="http://schemas.openxmlformats.org/officeDocument/2006/relationships/chart" Target="../charts/chart64.xml"/></Relationships>
</file>

<file path=ppt/slides/_rels/slide20.xml.rels><?xml version="1.0" encoding="UTF-8" standalone="yes"?>
<Relationships xmlns="http://schemas.openxmlformats.org/package/2006/relationships"><Relationship Id="rId8" Type="http://schemas.openxmlformats.org/officeDocument/2006/relationships/chart" Target="../charts/chart75.xml"/><Relationship Id="rId3" Type="http://schemas.openxmlformats.org/officeDocument/2006/relationships/chart" Target="../charts/chart70.xml"/><Relationship Id="rId7" Type="http://schemas.openxmlformats.org/officeDocument/2006/relationships/chart" Target="../charts/chart74.xml"/><Relationship Id="rId2" Type="http://schemas.openxmlformats.org/officeDocument/2006/relationships/chart" Target="../charts/chart69.xml"/><Relationship Id="rId1" Type="http://schemas.openxmlformats.org/officeDocument/2006/relationships/slideLayout" Target="../slideLayouts/slideLayout13.xml"/><Relationship Id="rId6" Type="http://schemas.openxmlformats.org/officeDocument/2006/relationships/chart" Target="../charts/chart73.xml"/><Relationship Id="rId5" Type="http://schemas.openxmlformats.org/officeDocument/2006/relationships/chart" Target="../charts/chart72.xml"/><Relationship Id="rId4" Type="http://schemas.openxmlformats.org/officeDocument/2006/relationships/chart" Target="../charts/chart71.xml"/></Relationships>
</file>

<file path=ppt/slides/_rels/slide21.xml.rels><?xml version="1.0" encoding="UTF-8" standalone="yes"?>
<Relationships xmlns="http://schemas.openxmlformats.org/package/2006/relationships"><Relationship Id="rId8" Type="http://schemas.openxmlformats.org/officeDocument/2006/relationships/chart" Target="../charts/chart82.xml"/><Relationship Id="rId3" Type="http://schemas.openxmlformats.org/officeDocument/2006/relationships/chart" Target="../charts/chart77.xml"/><Relationship Id="rId7" Type="http://schemas.openxmlformats.org/officeDocument/2006/relationships/chart" Target="../charts/chart81.xml"/><Relationship Id="rId2" Type="http://schemas.openxmlformats.org/officeDocument/2006/relationships/chart" Target="../charts/chart76.xml"/><Relationship Id="rId1" Type="http://schemas.openxmlformats.org/officeDocument/2006/relationships/slideLayout" Target="../slideLayouts/slideLayout13.xml"/><Relationship Id="rId6" Type="http://schemas.openxmlformats.org/officeDocument/2006/relationships/chart" Target="../charts/chart80.xml"/><Relationship Id="rId5" Type="http://schemas.openxmlformats.org/officeDocument/2006/relationships/chart" Target="../charts/chart79.xml"/><Relationship Id="rId4" Type="http://schemas.openxmlformats.org/officeDocument/2006/relationships/chart" Target="../charts/chart78.xml"/></Relationships>
</file>

<file path=ppt/slides/_rels/slide22.xml.rels><?xml version="1.0" encoding="UTF-8" standalone="yes"?>
<Relationships xmlns="http://schemas.openxmlformats.org/package/2006/relationships"><Relationship Id="rId8" Type="http://schemas.openxmlformats.org/officeDocument/2006/relationships/chart" Target="../charts/chart89.xml"/><Relationship Id="rId3" Type="http://schemas.openxmlformats.org/officeDocument/2006/relationships/chart" Target="../charts/chart84.xml"/><Relationship Id="rId7" Type="http://schemas.openxmlformats.org/officeDocument/2006/relationships/chart" Target="../charts/chart88.xml"/><Relationship Id="rId2" Type="http://schemas.openxmlformats.org/officeDocument/2006/relationships/chart" Target="../charts/chart83.xml"/><Relationship Id="rId1" Type="http://schemas.openxmlformats.org/officeDocument/2006/relationships/slideLayout" Target="../slideLayouts/slideLayout13.xml"/><Relationship Id="rId6" Type="http://schemas.openxmlformats.org/officeDocument/2006/relationships/chart" Target="../charts/chart87.xml"/><Relationship Id="rId5" Type="http://schemas.openxmlformats.org/officeDocument/2006/relationships/chart" Target="../charts/chart86.xml"/><Relationship Id="rId4" Type="http://schemas.openxmlformats.org/officeDocument/2006/relationships/chart" Target="../charts/chart85.xml"/><Relationship Id="rId9" Type="http://schemas.openxmlformats.org/officeDocument/2006/relationships/chart" Target="../charts/chart90.xml"/></Relationships>
</file>

<file path=ppt/slides/_rels/slide23.xml.rels><?xml version="1.0" encoding="UTF-8" standalone="yes"?>
<Relationships xmlns="http://schemas.openxmlformats.org/package/2006/relationships"><Relationship Id="rId8" Type="http://schemas.openxmlformats.org/officeDocument/2006/relationships/chart" Target="../charts/chart97.xml"/><Relationship Id="rId3" Type="http://schemas.openxmlformats.org/officeDocument/2006/relationships/chart" Target="../charts/chart92.xml"/><Relationship Id="rId7" Type="http://schemas.openxmlformats.org/officeDocument/2006/relationships/chart" Target="../charts/chart96.xml"/><Relationship Id="rId2" Type="http://schemas.openxmlformats.org/officeDocument/2006/relationships/chart" Target="../charts/chart91.xml"/><Relationship Id="rId1" Type="http://schemas.openxmlformats.org/officeDocument/2006/relationships/slideLayout" Target="../slideLayouts/slideLayout13.xml"/><Relationship Id="rId6" Type="http://schemas.openxmlformats.org/officeDocument/2006/relationships/chart" Target="../charts/chart95.xml"/><Relationship Id="rId5" Type="http://schemas.openxmlformats.org/officeDocument/2006/relationships/chart" Target="../charts/chart94.xml"/><Relationship Id="rId4" Type="http://schemas.openxmlformats.org/officeDocument/2006/relationships/chart" Target="../charts/chart93.xml"/></Relationships>
</file>

<file path=ppt/slides/_rels/slide24.xml.rels><?xml version="1.0" encoding="UTF-8" standalone="yes"?>
<Relationships xmlns="http://schemas.openxmlformats.org/package/2006/relationships"><Relationship Id="rId8" Type="http://schemas.openxmlformats.org/officeDocument/2006/relationships/chart" Target="../charts/chart104.xml"/><Relationship Id="rId3" Type="http://schemas.openxmlformats.org/officeDocument/2006/relationships/chart" Target="../charts/chart99.xml"/><Relationship Id="rId7" Type="http://schemas.openxmlformats.org/officeDocument/2006/relationships/chart" Target="../charts/chart103.xml"/><Relationship Id="rId2" Type="http://schemas.openxmlformats.org/officeDocument/2006/relationships/chart" Target="../charts/chart98.xml"/><Relationship Id="rId1" Type="http://schemas.openxmlformats.org/officeDocument/2006/relationships/slideLayout" Target="../slideLayouts/slideLayout13.xml"/><Relationship Id="rId6" Type="http://schemas.openxmlformats.org/officeDocument/2006/relationships/chart" Target="../charts/chart102.xml"/><Relationship Id="rId5" Type="http://schemas.openxmlformats.org/officeDocument/2006/relationships/chart" Target="../charts/chart101.xml"/><Relationship Id="rId4" Type="http://schemas.openxmlformats.org/officeDocument/2006/relationships/chart" Target="../charts/chart100.xml"/></Relationships>
</file>

<file path=ppt/slides/_rels/slide25.xml.rels><?xml version="1.0" encoding="UTF-8" standalone="yes"?>
<Relationships xmlns="http://schemas.openxmlformats.org/package/2006/relationships"><Relationship Id="rId8" Type="http://schemas.openxmlformats.org/officeDocument/2006/relationships/chart" Target="../charts/chart111.xml"/><Relationship Id="rId3" Type="http://schemas.openxmlformats.org/officeDocument/2006/relationships/chart" Target="../charts/chart106.xml"/><Relationship Id="rId7" Type="http://schemas.openxmlformats.org/officeDocument/2006/relationships/chart" Target="../charts/chart110.xml"/><Relationship Id="rId2" Type="http://schemas.openxmlformats.org/officeDocument/2006/relationships/chart" Target="../charts/chart105.xml"/><Relationship Id="rId1" Type="http://schemas.openxmlformats.org/officeDocument/2006/relationships/slideLayout" Target="../slideLayouts/slideLayout13.xml"/><Relationship Id="rId6" Type="http://schemas.openxmlformats.org/officeDocument/2006/relationships/chart" Target="../charts/chart109.xml"/><Relationship Id="rId5" Type="http://schemas.openxmlformats.org/officeDocument/2006/relationships/chart" Target="../charts/chart108.xml"/><Relationship Id="rId4" Type="http://schemas.openxmlformats.org/officeDocument/2006/relationships/chart" Target="../charts/chart107.xml"/></Relationships>
</file>

<file path=ppt/slides/_rels/slide26.xml.rels><?xml version="1.0" encoding="UTF-8" standalone="yes"?>
<Relationships xmlns="http://schemas.openxmlformats.org/package/2006/relationships"><Relationship Id="rId8" Type="http://schemas.openxmlformats.org/officeDocument/2006/relationships/chart" Target="../charts/chart118.xml"/><Relationship Id="rId3" Type="http://schemas.openxmlformats.org/officeDocument/2006/relationships/chart" Target="../charts/chart113.xml"/><Relationship Id="rId7" Type="http://schemas.openxmlformats.org/officeDocument/2006/relationships/chart" Target="../charts/chart117.xml"/><Relationship Id="rId2" Type="http://schemas.openxmlformats.org/officeDocument/2006/relationships/chart" Target="../charts/chart112.xml"/><Relationship Id="rId1" Type="http://schemas.openxmlformats.org/officeDocument/2006/relationships/slideLayout" Target="../slideLayouts/slideLayout13.xml"/><Relationship Id="rId6" Type="http://schemas.openxmlformats.org/officeDocument/2006/relationships/chart" Target="../charts/chart116.xml"/><Relationship Id="rId5" Type="http://schemas.openxmlformats.org/officeDocument/2006/relationships/chart" Target="../charts/chart115.xml"/><Relationship Id="rId4" Type="http://schemas.openxmlformats.org/officeDocument/2006/relationships/chart" Target="../charts/chart114.xml"/></Relationships>
</file>

<file path=ppt/slides/_rels/slide27.xml.rels><?xml version="1.0" encoding="UTF-8" standalone="yes"?>
<Relationships xmlns="http://schemas.openxmlformats.org/package/2006/relationships"><Relationship Id="rId8" Type="http://schemas.openxmlformats.org/officeDocument/2006/relationships/chart" Target="../charts/chart125.xml"/><Relationship Id="rId3" Type="http://schemas.openxmlformats.org/officeDocument/2006/relationships/chart" Target="../charts/chart120.xml"/><Relationship Id="rId7" Type="http://schemas.openxmlformats.org/officeDocument/2006/relationships/chart" Target="../charts/chart124.xml"/><Relationship Id="rId2" Type="http://schemas.openxmlformats.org/officeDocument/2006/relationships/chart" Target="../charts/chart119.xml"/><Relationship Id="rId1" Type="http://schemas.openxmlformats.org/officeDocument/2006/relationships/slideLayout" Target="../slideLayouts/slideLayout13.xml"/><Relationship Id="rId6" Type="http://schemas.openxmlformats.org/officeDocument/2006/relationships/chart" Target="../charts/chart123.xml"/><Relationship Id="rId5" Type="http://schemas.openxmlformats.org/officeDocument/2006/relationships/chart" Target="../charts/chart122.xml"/><Relationship Id="rId4" Type="http://schemas.openxmlformats.org/officeDocument/2006/relationships/chart" Target="../charts/chart121.xml"/></Relationships>
</file>

<file path=ppt/slides/_rels/slide28.xml.rels><?xml version="1.0" encoding="UTF-8" standalone="yes"?>
<Relationships xmlns="http://schemas.openxmlformats.org/package/2006/relationships"><Relationship Id="rId8" Type="http://schemas.openxmlformats.org/officeDocument/2006/relationships/chart" Target="../charts/chart132.xml"/><Relationship Id="rId3" Type="http://schemas.openxmlformats.org/officeDocument/2006/relationships/chart" Target="../charts/chart127.xml"/><Relationship Id="rId7" Type="http://schemas.openxmlformats.org/officeDocument/2006/relationships/chart" Target="../charts/chart131.xml"/><Relationship Id="rId2" Type="http://schemas.openxmlformats.org/officeDocument/2006/relationships/chart" Target="../charts/chart126.xml"/><Relationship Id="rId1" Type="http://schemas.openxmlformats.org/officeDocument/2006/relationships/slideLayout" Target="../slideLayouts/slideLayout13.xml"/><Relationship Id="rId6" Type="http://schemas.openxmlformats.org/officeDocument/2006/relationships/chart" Target="../charts/chart130.xml"/><Relationship Id="rId5" Type="http://schemas.openxmlformats.org/officeDocument/2006/relationships/chart" Target="../charts/chart129.xml"/><Relationship Id="rId4" Type="http://schemas.openxmlformats.org/officeDocument/2006/relationships/chart" Target="../charts/chart128.xml"/></Relationships>
</file>

<file path=ppt/slides/_rels/slide29.xml.rels><?xml version="1.0" encoding="UTF-8" standalone="yes"?>
<Relationships xmlns="http://schemas.openxmlformats.org/package/2006/relationships"><Relationship Id="rId8" Type="http://schemas.openxmlformats.org/officeDocument/2006/relationships/chart" Target="../charts/chart139.xml"/><Relationship Id="rId3" Type="http://schemas.openxmlformats.org/officeDocument/2006/relationships/chart" Target="../charts/chart134.xml"/><Relationship Id="rId7" Type="http://schemas.openxmlformats.org/officeDocument/2006/relationships/chart" Target="../charts/chart138.xml"/><Relationship Id="rId2" Type="http://schemas.openxmlformats.org/officeDocument/2006/relationships/chart" Target="../charts/chart133.xml"/><Relationship Id="rId1" Type="http://schemas.openxmlformats.org/officeDocument/2006/relationships/slideLayout" Target="../slideLayouts/slideLayout13.xml"/><Relationship Id="rId6" Type="http://schemas.openxmlformats.org/officeDocument/2006/relationships/chart" Target="../charts/chart137.xml"/><Relationship Id="rId5" Type="http://schemas.openxmlformats.org/officeDocument/2006/relationships/chart" Target="../charts/chart136.xml"/><Relationship Id="rId4" Type="http://schemas.openxmlformats.org/officeDocument/2006/relationships/chart" Target="../charts/chart135.xml"/></Relationships>
</file>

<file path=ppt/slides/_rels/slide30.xml.rels><?xml version="1.0" encoding="UTF-8" standalone="yes"?>
<Relationships xmlns="http://schemas.openxmlformats.org/package/2006/relationships"><Relationship Id="rId8" Type="http://schemas.openxmlformats.org/officeDocument/2006/relationships/chart" Target="../charts/chart146.xml"/><Relationship Id="rId3" Type="http://schemas.openxmlformats.org/officeDocument/2006/relationships/chart" Target="../charts/chart141.xml"/><Relationship Id="rId7" Type="http://schemas.openxmlformats.org/officeDocument/2006/relationships/chart" Target="../charts/chart145.xml"/><Relationship Id="rId2" Type="http://schemas.openxmlformats.org/officeDocument/2006/relationships/chart" Target="../charts/chart140.xml"/><Relationship Id="rId1" Type="http://schemas.openxmlformats.org/officeDocument/2006/relationships/slideLayout" Target="../slideLayouts/slideLayout13.xml"/><Relationship Id="rId6" Type="http://schemas.openxmlformats.org/officeDocument/2006/relationships/chart" Target="../charts/chart144.xml"/><Relationship Id="rId5" Type="http://schemas.openxmlformats.org/officeDocument/2006/relationships/chart" Target="../charts/chart143.xml"/><Relationship Id="rId4" Type="http://schemas.openxmlformats.org/officeDocument/2006/relationships/chart" Target="../charts/chart142.xml"/><Relationship Id="rId9" Type="http://schemas.openxmlformats.org/officeDocument/2006/relationships/chart" Target="../charts/chart147.xml"/></Relationships>
</file>

<file path=ppt/slides/_rels/slide31.xml.rels><?xml version="1.0" encoding="UTF-8" standalone="yes"?>
<Relationships xmlns="http://schemas.openxmlformats.org/package/2006/relationships"><Relationship Id="rId8" Type="http://schemas.openxmlformats.org/officeDocument/2006/relationships/chart" Target="../charts/chart154.xml"/><Relationship Id="rId3" Type="http://schemas.openxmlformats.org/officeDocument/2006/relationships/chart" Target="../charts/chart149.xml"/><Relationship Id="rId7" Type="http://schemas.openxmlformats.org/officeDocument/2006/relationships/chart" Target="../charts/chart153.xml"/><Relationship Id="rId2" Type="http://schemas.openxmlformats.org/officeDocument/2006/relationships/chart" Target="../charts/chart148.xml"/><Relationship Id="rId1" Type="http://schemas.openxmlformats.org/officeDocument/2006/relationships/slideLayout" Target="../slideLayouts/slideLayout13.xml"/><Relationship Id="rId6" Type="http://schemas.openxmlformats.org/officeDocument/2006/relationships/chart" Target="../charts/chart152.xml"/><Relationship Id="rId5" Type="http://schemas.openxmlformats.org/officeDocument/2006/relationships/chart" Target="../charts/chart151.xml"/><Relationship Id="rId4" Type="http://schemas.openxmlformats.org/officeDocument/2006/relationships/chart" Target="../charts/chart150.xml"/><Relationship Id="rId9" Type="http://schemas.openxmlformats.org/officeDocument/2006/relationships/chart" Target="../charts/chart155.xml"/></Relationships>
</file>

<file path=ppt/slides/_rels/slide32.xml.rels><?xml version="1.0" encoding="UTF-8" standalone="yes"?>
<Relationships xmlns="http://schemas.openxmlformats.org/package/2006/relationships"><Relationship Id="rId8" Type="http://schemas.openxmlformats.org/officeDocument/2006/relationships/chart" Target="../charts/chart162.xml"/><Relationship Id="rId3" Type="http://schemas.openxmlformats.org/officeDocument/2006/relationships/chart" Target="../charts/chart157.xml"/><Relationship Id="rId7" Type="http://schemas.openxmlformats.org/officeDocument/2006/relationships/chart" Target="../charts/chart161.xml"/><Relationship Id="rId2" Type="http://schemas.openxmlformats.org/officeDocument/2006/relationships/chart" Target="../charts/chart156.xml"/><Relationship Id="rId1" Type="http://schemas.openxmlformats.org/officeDocument/2006/relationships/slideLayout" Target="../slideLayouts/slideLayout13.xml"/><Relationship Id="rId6" Type="http://schemas.openxmlformats.org/officeDocument/2006/relationships/chart" Target="../charts/chart160.xml"/><Relationship Id="rId5" Type="http://schemas.openxmlformats.org/officeDocument/2006/relationships/chart" Target="../charts/chart159.xml"/><Relationship Id="rId10" Type="http://schemas.openxmlformats.org/officeDocument/2006/relationships/chart" Target="../charts/chart164.xml"/><Relationship Id="rId4" Type="http://schemas.openxmlformats.org/officeDocument/2006/relationships/chart" Target="../charts/chart158.xml"/><Relationship Id="rId9" Type="http://schemas.openxmlformats.org/officeDocument/2006/relationships/chart" Target="../charts/chart163.xml"/></Relationships>
</file>

<file path=ppt/slides/_rels/slide33.xml.rels><?xml version="1.0" encoding="UTF-8" standalone="yes"?>
<Relationships xmlns="http://schemas.openxmlformats.org/package/2006/relationships"><Relationship Id="rId8" Type="http://schemas.openxmlformats.org/officeDocument/2006/relationships/chart" Target="../charts/chart171.xml"/><Relationship Id="rId3" Type="http://schemas.openxmlformats.org/officeDocument/2006/relationships/chart" Target="../charts/chart166.xml"/><Relationship Id="rId7" Type="http://schemas.openxmlformats.org/officeDocument/2006/relationships/chart" Target="../charts/chart170.xml"/><Relationship Id="rId2" Type="http://schemas.openxmlformats.org/officeDocument/2006/relationships/chart" Target="../charts/chart165.xml"/><Relationship Id="rId1" Type="http://schemas.openxmlformats.org/officeDocument/2006/relationships/slideLayout" Target="../slideLayouts/slideLayout13.xml"/><Relationship Id="rId6" Type="http://schemas.openxmlformats.org/officeDocument/2006/relationships/chart" Target="../charts/chart169.xml"/><Relationship Id="rId5" Type="http://schemas.openxmlformats.org/officeDocument/2006/relationships/chart" Target="../charts/chart168.xml"/><Relationship Id="rId10" Type="http://schemas.openxmlformats.org/officeDocument/2006/relationships/chart" Target="../charts/chart173.xml"/><Relationship Id="rId4" Type="http://schemas.openxmlformats.org/officeDocument/2006/relationships/chart" Target="../charts/chart167.xml"/><Relationship Id="rId9" Type="http://schemas.openxmlformats.org/officeDocument/2006/relationships/chart" Target="../charts/chart172.xml"/></Relationships>
</file>

<file path=ppt/slides/_rels/slide34.xml.rels><?xml version="1.0" encoding="UTF-8" standalone="yes"?>
<Relationships xmlns="http://schemas.openxmlformats.org/package/2006/relationships"><Relationship Id="rId8" Type="http://schemas.openxmlformats.org/officeDocument/2006/relationships/chart" Target="../charts/chart180.xml"/><Relationship Id="rId3" Type="http://schemas.openxmlformats.org/officeDocument/2006/relationships/chart" Target="../charts/chart175.xml"/><Relationship Id="rId7" Type="http://schemas.openxmlformats.org/officeDocument/2006/relationships/chart" Target="../charts/chart179.xml"/><Relationship Id="rId2" Type="http://schemas.openxmlformats.org/officeDocument/2006/relationships/chart" Target="../charts/chart174.xml"/><Relationship Id="rId1" Type="http://schemas.openxmlformats.org/officeDocument/2006/relationships/slideLayout" Target="../slideLayouts/slideLayout13.xml"/><Relationship Id="rId6" Type="http://schemas.openxmlformats.org/officeDocument/2006/relationships/chart" Target="../charts/chart178.xml"/><Relationship Id="rId5" Type="http://schemas.openxmlformats.org/officeDocument/2006/relationships/chart" Target="../charts/chart177.xml"/><Relationship Id="rId10" Type="http://schemas.openxmlformats.org/officeDocument/2006/relationships/chart" Target="../charts/chart182.xml"/><Relationship Id="rId4" Type="http://schemas.openxmlformats.org/officeDocument/2006/relationships/chart" Target="../charts/chart176.xml"/><Relationship Id="rId9" Type="http://schemas.openxmlformats.org/officeDocument/2006/relationships/chart" Target="../charts/chart181.xml"/></Relationships>
</file>

<file path=ppt/slides/_rels/slide35.xml.rels><?xml version="1.0" encoding="UTF-8" standalone="yes"?>
<Relationships xmlns="http://schemas.openxmlformats.org/package/2006/relationships"><Relationship Id="rId8" Type="http://schemas.openxmlformats.org/officeDocument/2006/relationships/chart" Target="../charts/chart189.xml"/><Relationship Id="rId3" Type="http://schemas.openxmlformats.org/officeDocument/2006/relationships/chart" Target="../charts/chart184.xml"/><Relationship Id="rId7" Type="http://schemas.openxmlformats.org/officeDocument/2006/relationships/chart" Target="../charts/chart188.xml"/><Relationship Id="rId2" Type="http://schemas.openxmlformats.org/officeDocument/2006/relationships/chart" Target="../charts/chart183.xml"/><Relationship Id="rId1" Type="http://schemas.openxmlformats.org/officeDocument/2006/relationships/slideLayout" Target="../slideLayouts/slideLayout13.xml"/><Relationship Id="rId6" Type="http://schemas.openxmlformats.org/officeDocument/2006/relationships/chart" Target="../charts/chart187.xml"/><Relationship Id="rId5" Type="http://schemas.openxmlformats.org/officeDocument/2006/relationships/chart" Target="../charts/chart186.xml"/><Relationship Id="rId10" Type="http://schemas.openxmlformats.org/officeDocument/2006/relationships/chart" Target="../charts/chart191.xml"/><Relationship Id="rId4" Type="http://schemas.openxmlformats.org/officeDocument/2006/relationships/chart" Target="../charts/chart185.xml"/><Relationship Id="rId9" Type="http://schemas.openxmlformats.org/officeDocument/2006/relationships/chart" Target="../charts/chart190.xml"/></Relationships>
</file>

<file path=ppt/slides/_rels/slide36.xml.rels><?xml version="1.0" encoding="UTF-8" standalone="yes"?>
<Relationships xmlns="http://schemas.openxmlformats.org/package/2006/relationships"><Relationship Id="rId8" Type="http://schemas.openxmlformats.org/officeDocument/2006/relationships/chart" Target="../charts/chart198.xml"/><Relationship Id="rId3" Type="http://schemas.openxmlformats.org/officeDocument/2006/relationships/chart" Target="../charts/chart193.xml"/><Relationship Id="rId7" Type="http://schemas.openxmlformats.org/officeDocument/2006/relationships/chart" Target="../charts/chart197.xml"/><Relationship Id="rId2" Type="http://schemas.openxmlformats.org/officeDocument/2006/relationships/chart" Target="../charts/chart192.xml"/><Relationship Id="rId1" Type="http://schemas.openxmlformats.org/officeDocument/2006/relationships/slideLayout" Target="../slideLayouts/slideLayout13.xml"/><Relationship Id="rId6" Type="http://schemas.openxmlformats.org/officeDocument/2006/relationships/chart" Target="../charts/chart196.xml"/><Relationship Id="rId5" Type="http://schemas.openxmlformats.org/officeDocument/2006/relationships/chart" Target="../charts/chart195.xml"/><Relationship Id="rId10" Type="http://schemas.openxmlformats.org/officeDocument/2006/relationships/chart" Target="../charts/chart200.xml"/><Relationship Id="rId4" Type="http://schemas.openxmlformats.org/officeDocument/2006/relationships/chart" Target="../charts/chart194.xml"/><Relationship Id="rId9" Type="http://schemas.openxmlformats.org/officeDocument/2006/relationships/chart" Target="../charts/chart199.xml"/></Relationships>
</file>

<file path=ppt/slides/_rels/slide37.xml.rels><?xml version="1.0" encoding="UTF-8" standalone="yes"?>
<Relationships xmlns="http://schemas.openxmlformats.org/package/2006/relationships"><Relationship Id="rId8" Type="http://schemas.openxmlformats.org/officeDocument/2006/relationships/chart" Target="../charts/chart207.xml"/><Relationship Id="rId3" Type="http://schemas.openxmlformats.org/officeDocument/2006/relationships/chart" Target="../charts/chart202.xml"/><Relationship Id="rId7" Type="http://schemas.openxmlformats.org/officeDocument/2006/relationships/chart" Target="../charts/chart206.xml"/><Relationship Id="rId2" Type="http://schemas.openxmlformats.org/officeDocument/2006/relationships/chart" Target="../charts/chart201.xml"/><Relationship Id="rId1" Type="http://schemas.openxmlformats.org/officeDocument/2006/relationships/slideLayout" Target="../slideLayouts/slideLayout13.xml"/><Relationship Id="rId6" Type="http://schemas.openxmlformats.org/officeDocument/2006/relationships/chart" Target="../charts/chart205.xml"/><Relationship Id="rId5" Type="http://schemas.openxmlformats.org/officeDocument/2006/relationships/chart" Target="../charts/chart204.xml"/><Relationship Id="rId10" Type="http://schemas.openxmlformats.org/officeDocument/2006/relationships/chart" Target="../charts/chart209.xml"/><Relationship Id="rId4" Type="http://schemas.openxmlformats.org/officeDocument/2006/relationships/chart" Target="../charts/chart203.xml"/><Relationship Id="rId9" Type="http://schemas.openxmlformats.org/officeDocument/2006/relationships/chart" Target="../charts/chart208.xml"/></Relationships>
</file>

<file path=ppt/slides/_rels/slide38.xml.rels><?xml version="1.0" encoding="UTF-8" standalone="yes"?>
<Relationships xmlns="http://schemas.openxmlformats.org/package/2006/relationships"><Relationship Id="rId8" Type="http://schemas.openxmlformats.org/officeDocument/2006/relationships/chart" Target="../charts/chart216.xml"/><Relationship Id="rId3" Type="http://schemas.openxmlformats.org/officeDocument/2006/relationships/chart" Target="../charts/chart211.xml"/><Relationship Id="rId7" Type="http://schemas.openxmlformats.org/officeDocument/2006/relationships/chart" Target="../charts/chart215.xml"/><Relationship Id="rId2" Type="http://schemas.openxmlformats.org/officeDocument/2006/relationships/chart" Target="../charts/chart210.xml"/><Relationship Id="rId1" Type="http://schemas.openxmlformats.org/officeDocument/2006/relationships/slideLayout" Target="../slideLayouts/slideLayout13.xml"/><Relationship Id="rId6" Type="http://schemas.openxmlformats.org/officeDocument/2006/relationships/chart" Target="../charts/chart214.xml"/><Relationship Id="rId5" Type="http://schemas.openxmlformats.org/officeDocument/2006/relationships/chart" Target="../charts/chart213.xml"/><Relationship Id="rId4" Type="http://schemas.openxmlformats.org/officeDocument/2006/relationships/chart" Target="../charts/chart212.xml"/><Relationship Id="rId9" Type="http://schemas.openxmlformats.org/officeDocument/2006/relationships/chart" Target="../charts/chart217.xml"/></Relationships>
</file>

<file path=ppt/slides/_rels/slide39.xml.rels><?xml version="1.0" encoding="UTF-8" standalone="yes"?>
<Relationships xmlns="http://schemas.openxmlformats.org/package/2006/relationships"><Relationship Id="rId8" Type="http://schemas.openxmlformats.org/officeDocument/2006/relationships/chart" Target="../charts/chart224.xml"/><Relationship Id="rId3" Type="http://schemas.openxmlformats.org/officeDocument/2006/relationships/chart" Target="../charts/chart219.xml"/><Relationship Id="rId7" Type="http://schemas.openxmlformats.org/officeDocument/2006/relationships/chart" Target="../charts/chart223.xml"/><Relationship Id="rId2" Type="http://schemas.openxmlformats.org/officeDocument/2006/relationships/chart" Target="../charts/chart218.xml"/><Relationship Id="rId1" Type="http://schemas.openxmlformats.org/officeDocument/2006/relationships/slideLayout" Target="../slideLayouts/slideLayout13.xml"/><Relationship Id="rId6" Type="http://schemas.openxmlformats.org/officeDocument/2006/relationships/chart" Target="../charts/chart222.xml"/><Relationship Id="rId5" Type="http://schemas.openxmlformats.org/officeDocument/2006/relationships/chart" Target="../charts/chart221.xml"/><Relationship Id="rId4" Type="http://schemas.openxmlformats.org/officeDocument/2006/relationships/chart" Target="../charts/chart220.xml"/><Relationship Id="rId9" Type="http://schemas.openxmlformats.org/officeDocument/2006/relationships/chart" Target="../charts/chart225.xml"/></Relationships>
</file>

<file path=ppt/slides/_rels/slide40.xml.rels><?xml version="1.0" encoding="UTF-8" standalone="yes"?>
<Relationships xmlns="http://schemas.openxmlformats.org/package/2006/relationships"><Relationship Id="rId8" Type="http://schemas.openxmlformats.org/officeDocument/2006/relationships/chart" Target="../charts/chart232.xml"/><Relationship Id="rId3" Type="http://schemas.openxmlformats.org/officeDocument/2006/relationships/chart" Target="../charts/chart227.xml"/><Relationship Id="rId7" Type="http://schemas.openxmlformats.org/officeDocument/2006/relationships/chart" Target="../charts/chart231.xml"/><Relationship Id="rId2" Type="http://schemas.openxmlformats.org/officeDocument/2006/relationships/chart" Target="../charts/chart226.xml"/><Relationship Id="rId1" Type="http://schemas.openxmlformats.org/officeDocument/2006/relationships/slideLayout" Target="../slideLayouts/slideLayout13.xml"/><Relationship Id="rId6" Type="http://schemas.openxmlformats.org/officeDocument/2006/relationships/chart" Target="../charts/chart230.xml"/><Relationship Id="rId5" Type="http://schemas.openxmlformats.org/officeDocument/2006/relationships/chart" Target="../charts/chart229.xml"/><Relationship Id="rId4" Type="http://schemas.openxmlformats.org/officeDocument/2006/relationships/chart" Target="../charts/chart228.xml"/><Relationship Id="rId9" Type="http://schemas.openxmlformats.org/officeDocument/2006/relationships/chart" Target="../charts/chart233.xml"/></Relationships>
</file>

<file path=ppt/slides/_rels/slide41.xml.rels><?xml version="1.0" encoding="UTF-8" standalone="yes"?>
<Relationships xmlns="http://schemas.openxmlformats.org/package/2006/relationships"><Relationship Id="rId8" Type="http://schemas.openxmlformats.org/officeDocument/2006/relationships/chart" Target="../charts/chart240.xml"/><Relationship Id="rId3" Type="http://schemas.openxmlformats.org/officeDocument/2006/relationships/chart" Target="../charts/chart235.xml"/><Relationship Id="rId7" Type="http://schemas.openxmlformats.org/officeDocument/2006/relationships/chart" Target="../charts/chart239.xml"/><Relationship Id="rId2" Type="http://schemas.openxmlformats.org/officeDocument/2006/relationships/chart" Target="../charts/chart234.xml"/><Relationship Id="rId1" Type="http://schemas.openxmlformats.org/officeDocument/2006/relationships/slideLayout" Target="../slideLayouts/slideLayout13.xml"/><Relationship Id="rId6" Type="http://schemas.openxmlformats.org/officeDocument/2006/relationships/chart" Target="../charts/chart238.xml"/><Relationship Id="rId5" Type="http://schemas.openxmlformats.org/officeDocument/2006/relationships/chart" Target="../charts/chart237.xml"/><Relationship Id="rId4" Type="http://schemas.openxmlformats.org/officeDocument/2006/relationships/chart" Target="../charts/chart236.xml"/><Relationship Id="rId9" Type="http://schemas.openxmlformats.org/officeDocument/2006/relationships/chart" Target="../charts/chart241.xml"/></Relationships>
</file>

<file path=ppt/slides/_rels/slide4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ottotitolo 2"/>
          <p:cNvSpPr>
            <a:spLocks noGrp="1"/>
          </p:cNvSpPr>
          <p:nvPr>
            <p:ph type="subTitle" idx="1"/>
          </p:nvPr>
        </p:nvSpPr>
        <p:spPr>
          <a:xfrm>
            <a:off x="597861" y="888636"/>
            <a:ext cx="6584604" cy="1441610"/>
          </a:xfrm>
          <a:gradFill>
            <a:gsLst>
              <a:gs pos="0">
                <a:schemeClr val="accent1">
                  <a:alpha val="0"/>
                  <a:lumMod val="30000"/>
                  <a:lumOff val="7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r>
              <a:rPr lang="it-IT" sz="2800" dirty="0">
                <a:solidFill>
                  <a:srgbClr val="FF0000"/>
                </a:solidFill>
                <a:latin typeface="Cooper Black" panose="0208090404030B020404" pitchFamily="18" charset="0"/>
              </a:rPr>
              <a:t>Piano di miglioramento per l’anno scolastico 2026/2027. Risultati dell’attività di monitoraggio</a:t>
            </a:r>
          </a:p>
        </p:txBody>
      </p:sp>
    </p:spTree>
    <p:extLst>
      <p:ext uri="{BB962C8B-B14F-4D97-AF65-F5344CB8AC3E}">
        <p14:creationId xmlns:p14="http://schemas.microsoft.com/office/powerpoint/2010/main" val="1054851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E8641D7-5C17-6A08-E3BE-36DC227795DF}"/>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25DBE93-DB86-2763-1687-D7610D2337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ight Triangle 9">
            <a:extLst>
              <a:ext uri="{FF2B5EF4-FFF2-40B4-BE49-F238E27FC236}">
                <a16:creationId xmlns:a16="http://schemas.microsoft.com/office/drawing/2014/main" id="{4CA3E5E2-5DCE-D9E4-72C7-0F5EDD2C91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9679B16E-E412-A9D4-F0B4-431337EC23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olo 1">
            <a:extLst>
              <a:ext uri="{FF2B5EF4-FFF2-40B4-BE49-F238E27FC236}">
                <a16:creationId xmlns:a16="http://schemas.microsoft.com/office/drawing/2014/main" id="{BCB47395-2A7A-FEE8-16F6-B89466A3240B}"/>
              </a:ext>
            </a:extLst>
          </p:cNvPr>
          <p:cNvSpPr>
            <a:spLocks noGrp="1"/>
          </p:cNvSpPr>
          <p:nvPr>
            <p:ph type="title"/>
          </p:nvPr>
        </p:nvSpPr>
        <p:spPr>
          <a:xfrm>
            <a:off x="947238" y="721008"/>
            <a:ext cx="10599589" cy="1015663"/>
          </a:xfrm>
        </p:spPr>
        <p:txBody>
          <a:bodyPr anchor="ctr">
            <a:normAutofit fontScale="90000"/>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kumimoji="0" lang="it-IT" sz="3400" b="0" i="0" u="none" strike="noStrike" kern="1200" cap="none" spc="0" normalizeH="0" baseline="0" noProof="0" dirty="0">
                <a:ln>
                  <a:noFill/>
                </a:ln>
                <a:effectLst/>
                <a:uLnTx/>
                <a:uFillTx/>
                <a:latin typeface="Cooper Black" panose="0208090404030B020404" pitchFamily="18" charset="0"/>
                <a:ea typeface="+mn-ea"/>
                <a:cs typeface="+mn-cs"/>
              </a:rPr>
            </a:br>
            <a:r>
              <a:rPr kumimoji="0" lang="it-IT" sz="3100" b="0" i="0" u="none" strike="noStrike" kern="1200" cap="none" spc="0" normalizeH="0" baseline="0" noProof="0" dirty="0">
                <a:ln>
                  <a:noFill/>
                </a:ln>
                <a:solidFill>
                  <a:srgbClr val="FF0000"/>
                </a:solidFill>
                <a:effectLst/>
                <a:uLnTx/>
                <a:uFillTx/>
                <a:latin typeface="Cooper Black" panose="0208090404030B020404" pitchFamily="18" charset="0"/>
                <a:ea typeface="+mj-ea"/>
                <a:cs typeface="+mj-cs"/>
              </a:rPr>
              <a:t>Premessa metodologica</a:t>
            </a:r>
            <a:br>
              <a:rPr kumimoji="0" lang="it-IT" sz="3200" b="0" i="0" u="none" strike="noStrike" kern="1200" cap="none" spc="0" normalizeH="0" baseline="0" noProof="0" dirty="0">
                <a:ln>
                  <a:noFill/>
                </a:ln>
                <a:solidFill>
                  <a:srgbClr val="FF0000"/>
                </a:solidFill>
                <a:effectLst/>
                <a:uLnTx/>
                <a:uFillTx/>
                <a:latin typeface="Cooper Black" panose="0208090404030B020404" pitchFamily="18" charset="0"/>
                <a:ea typeface="+mn-ea"/>
                <a:cs typeface="+mn-cs"/>
              </a:rPr>
            </a:br>
            <a:br>
              <a:rPr kumimoji="0" lang="it-IT" sz="3400" b="0" i="0" u="none" strike="noStrike" kern="1200" cap="none" spc="0" normalizeH="0" baseline="0" noProof="0" dirty="0">
                <a:ln>
                  <a:noFill/>
                </a:ln>
                <a:effectLst/>
                <a:uLnTx/>
                <a:uFillTx/>
                <a:latin typeface="Cooper Black" panose="0208090404030B020404" pitchFamily="18" charset="0"/>
                <a:ea typeface="+mn-ea"/>
                <a:cs typeface="+mn-cs"/>
              </a:rPr>
            </a:br>
            <a:endParaRPr lang="it-IT" sz="3400" dirty="0"/>
          </a:p>
        </p:txBody>
      </p:sp>
      <p:graphicFrame>
        <p:nvGraphicFramePr>
          <p:cNvPr id="9" name="Segnaposto contenuto 8">
            <a:extLst>
              <a:ext uri="{FF2B5EF4-FFF2-40B4-BE49-F238E27FC236}">
                <a16:creationId xmlns:a16="http://schemas.microsoft.com/office/drawing/2014/main" id="{0DE3D9EE-E2CC-4809-31A1-39E89E69FC4B}"/>
              </a:ext>
            </a:extLst>
          </p:cNvPr>
          <p:cNvGraphicFramePr>
            <a:graphicFrameLocks noGrp="1"/>
          </p:cNvGraphicFramePr>
          <p:nvPr>
            <p:ph idx="1"/>
            <p:extLst>
              <p:ext uri="{D42A27DB-BD31-4B8C-83A1-F6EECF244321}">
                <p14:modId xmlns:p14="http://schemas.microsoft.com/office/powerpoint/2010/main" val="284008126"/>
              </p:ext>
            </p:extLst>
          </p:nvPr>
        </p:nvGraphicFramePr>
        <p:xfrm>
          <a:off x="2890682" y="2556178"/>
          <a:ext cx="7135055" cy="3620709"/>
        </p:xfrm>
        <a:graphic>
          <a:graphicData uri="http://schemas.openxmlformats.org/drawingml/2006/chart">
            <c:chart xmlns:c="http://schemas.openxmlformats.org/drawingml/2006/chart" xmlns:r="http://schemas.openxmlformats.org/officeDocument/2006/relationships" r:id="rId2"/>
          </a:graphicData>
        </a:graphic>
      </p:graphicFrame>
      <p:sp>
        <p:nvSpPr>
          <p:cNvPr id="15" name="Segnaposto contenuto 2"/>
          <p:cNvSpPr txBox="1">
            <a:spLocks/>
          </p:cNvSpPr>
          <p:nvPr/>
        </p:nvSpPr>
        <p:spPr>
          <a:xfrm>
            <a:off x="794505" y="1484211"/>
            <a:ext cx="10599589" cy="465278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it-IT" dirty="0">
                <a:latin typeface="Cooper Black" panose="0208090404030B020404" pitchFamily="18" charset="0"/>
              </a:rPr>
              <a:t>Dal 27 aprile al 26 maggio 2026, tutti i coordinatori di classe dell’I.I.S. “De Sarlo-De Lorenzo” hanno risposto al questionario sulle attività svolte nel corso dell’anno scolastico 2025/2026. </a:t>
            </a:r>
          </a:p>
          <a:p>
            <a:pPr marL="0" indent="0">
              <a:buFont typeface="Arial" panose="020B0604020202020204" pitchFamily="34" charset="0"/>
              <a:buNone/>
            </a:pPr>
            <a:r>
              <a:rPr lang="it-IT" dirty="0">
                <a:latin typeface="Cooper Black" panose="0208090404030B020404" pitchFamily="18" charset="0"/>
              </a:rPr>
              <a:t>I risultati del monitoraggio saranno utili per la stesura del Piano di miglioramento che sarà inserito nella versione aggiornata del Piano triennale dell’offerta formativa. </a:t>
            </a:r>
          </a:p>
        </p:txBody>
      </p:sp>
    </p:spTree>
    <p:extLst>
      <p:ext uri="{BB962C8B-B14F-4D97-AF65-F5344CB8AC3E}">
        <p14:creationId xmlns:p14="http://schemas.microsoft.com/office/powerpoint/2010/main" val="26197835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0C53FCC-B1DD-B935-9585-91F995185F19}"/>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0F8F251-C18D-C4B0-9000-9E4030E4BF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ight Triangle 9">
            <a:extLst>
              <a:ext uri="{FF2B5EF4-FFF2-40B4-BE49-F238E27FC236}">
                <a16:creationId xmlns:a16="http://schemas.microsoft.com/office/drawing/2014/main" id="{E3E6D47E-6EC8-27EB-4665-020592DB7E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BAB18723-1311-8D13-6566-8B5A49F20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olo 1">
            <a:extLst>
              <a:ext uri="{FF2B5EF4-FFF2-40B4-BE49-F238E27FC236}">
                <a16:creationId xmlns:a16="http://schemas.microsoft.com/office/drawing/2014/main" id="{F2010B2E-66F8-193B-FDEB-814DC9D3060C}"/>
              </a:ext>
            </a:extLst>
          </p:cNvPr>
          <p:cNvSpPr>
            <a:spLocks noGrp="1"/>
          </p:cNvSpPr>
          <p:nvPr>
            <p:ph type="title"/>
          </p:nvPr>
        </p:nvSpPr>
        <p:spPr>
          <a:xfrm>
            <a:off x="947238" y="721008"/>
            <a:ext cx="10599589" cy="1015663"/>
          </a:xfrm>
        </p:spPr>
        <p:txBody>
          <a:bodyPr anchor="ctr">
            <a:normAutofit fontScale="90000"/>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kumimoji="0" lang="it-IT" sz="3400" b="0" i="0" u="none" strike="noStrike" kern="1200" cap="none" spc="0" normalizeH="0" baseline="0" noProof="0" dirty="0">
                <a:ln>
                  <a:noFill/>
                </a:ln>
                <a:effectLst/>
                <a:uLnTx/>
                <a:uFillTx/>
                <a:latin typeface="Cooper Black" panose="0208090404030B020404" pitchFamily="18" charset="0"/>
                <a:ea typeface="+mn-ea"/>
                <a:cs typeface="+mn-cs"/>
              </a:rPr>
            </a:br>
            <a:r>
              <a:rPr kumimoji="0" lang="it-IT" sz="3100" b="0" i="0" u="none" strike="noStrike" kern="1200" cap="none" spc="0" normalizeH="0" baseline="0" noProof="0" dirty="0">
                <a:ln>
                  <a:noFill/>
                </a:ln>
                <a:solidFill>
                  <a:srgbClr val="FF0000"/>
                </a:solidFill>
                <a:effectLst/>
                <a:uLnTx/>
                <a:uFillTx/>
                <a:latin typeface="Cooper Black" panose="0208090404030B020404" pitchFamily="18" charset="0"/>
                <a:ea typeface="+mj-ea"/>
                <a:cs typeface="+mj-cs"/>
              </a:rPr>
              <a:t>Premessa metodologica</a:t>
            </a:r>
            <a:br>
              <a:rPr kumimoji="0" lang="it-IT" sz="3200" b="0" i="0" u="none" strike="noStrike" kern="1200" cap="none" spc="0" normalizeH="0" baseline="0" noProof="0" dirty="0">
                <a:ln>
                  <a:noFill/>
                </a:ln>
                <a:solidFill>
                  <a:srgbClr val="FF0000"/>
                </a:solidFill>
                <a:effectLst/>
                <a:uLnTx/>
                <a:uFillTx/>
                <a:latin typeface="Cooper Black" panose="0208090404030B020404" pitchFamily="18" charset="0"/>
                <a:ea typeface="+mn-ea"/>
                <a:cs typeface="+mn-cs"/>
              </a:rPr>
            </a:br>
            <a:br>
              <a:rPr kumimoji="0" lang="it-IT" sz="3400" b="0" i="0" u="none" strike="noStrike" kern="1200" cap="none" spc="0" normalizeH="0" baseline="0" noProof="0" dirty="0">
                <a:ln>
                  <a:noFill/>
                </a:ln>
                <a:effectLst/>
                <a:uLnTx/>
                <a:uFillTx/>
                <a:latin typeface="Cooper Black" panose="0208090404030B020404" pitchFamily="18" charset="0"/>
                <a:ea typeface="+mn-ea"/>
                <a:cs typeface="+mn-cs"/>
              </a:rPr>
            </a:br>
            <a:endParaRPr lang="it-IT" sz="3400" dirty="0"/>
          </a:p>
        </p:txBody>
      </p:sp>
      <p:graphicFrame>
        <p:nvGraphicFramePr>
          <p:cNvPr id="9" name="Segnaposto contenuto 8">
            <a:extLst>
              <a:ext uri="{FF2B5EF4-FFF2-40B4-BE49-F238E27FC236}">
                <a16:creationId xmlns:a16="http://schemas.microsoft.com/office/drawing/2014/main" id="{D004B862-4849-2B77-2C1A-67F256658257}"/>
              </a:ext>
            </a:extLst>
          </p:cNvPr>
          <p:cNvGraphicFramePr>
            <a:graphicFrameLocks noGrp="1"/>
          </p:cNvGraphicFramePr>
          <p:nvPr>
            <p:ph idx="1"/>
          </p:nvPr>
        </p:nvGraphicFramePr>
        <p:xfrm>
          <a:off x="2890682" y="2556178"/>
          <a:ext cx="7135055" cy="3620709"/>
        </p:xfrm>
        <a:graphic>
          <a:graphicData uri="http://schemas.openxmlformats.org/drawingml/2006/chart">
            <c:chart xmlns:c="http://schemas.openxmlformats.org/drawingml/2006/chart" xmlns:r="http://schemas.openxmlformats.org/officeDocument/2006/relationships" r:id="rId2"/>
          </a:graphicData>
        </a:graphic>
      </p:graphicFrame>
      <p:sp>
        <p:nvSpPr>
          <p:cNvPr id="15" name="Segnaposto contenuto 2">
            <a:extLst>
              <a:ext uri="{FF2B5EF4-FFF2-40B4-BE49-F238E27FC236}">
                <a16:creationId xmlns:a16="http://schemas.microsoft.com/office/drawing/2014/main" id="{ABB91548-7EFF-34E0-3DB0-3660E4E39FA8}"/>
              </a:ext>
            </a:extLst>
          </p:cNvPr>
          <p:cNvSpPr txBox="1">
            <a:spLocks/>
          </p:cNvSpPr>
          <p:nvPr/>
        </p:nvSpPr>
        <p:spPr>
          <a:xfrm>
            <a:off x="794505" y="1484211"/>
            <a:ext cx="10599589" cy="465278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it-IT" dirty="0">
                <a:latin typeface="Cooper Black" panose="0208090404030B020404" pitchFamily="18" charset="0"/>
              </a:rPr>
              <a:t>A differenza degli anni passati, il gruppo PTOF ha sentito l’esigenza di rivedere in profondità i contenuti del questionario, adattandolo alle novità di ordine tecnologico e didattico che hanno investito la nostra scuola negli ultimi anni, su tutte l’introduzione dei moduli di orientamento nelle classi del triennio e l’adozione degli strumenti di nuova generazione acquistati con i fondi del Piano nazionale di ripresa e resilienza. Contestualmente, il gruppo di lavoro ha cercato di inserire una serie di quesiti che riguardassero da vicino la progettazione e l’organizzazione delle attività didattiche giornaliere. </a:t>
            </a:r>
          </a:p>
        </p:txBody>
      </p:sp>
    </p:spTree>
    <p:extLst>
      <p:ext uri="{BB962C8B-B14F-4D97-AF65-F5344CB8AC3E}">
        <p14:creationId xmlns:p14="http://schemas.microsoft.com/office/powerpoint/2010/main" val="17444240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1633173-E20D-547B-FC0F-8FD49C23CBF2}"/>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DC3CFF-772C-5CA5-8D7B-BE9624FCA9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ight Triangle 9">
            <a:extLst>
              <a:ext uri="{FF2B5EF4-FFF2-40B4-BE49-F238E27FC236}">
                <a16:creationId xmlns:a16="http://schemas.microsoft.com/office/drawing/2014/main" id="{B0326E55-99C9-DB93-752D-FA1D7BB272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6D0E4114-8C90-E1DD-D525-E59CEF7FBE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olo 1">
            <a:extLst>
              <a:ext uri="{FF2B5EF4-FFF2-40B4-BE49-F238E27FC236}">
                <a16:creationId xmlns:a16="http://schemas.microsoft.com/office/drawing/2014/main" id="{3785CE63-789B-FA2D-BAF9-0770B93BD1B6}"/>
              </a:ext>
            </a:extLst>
          </p:cNvPr>
          <p:cNvSpPr>
            <a:spLocks noGrp="1"/>
          </p:cNvSpPr>
          <p:nvPr>
            <p:ph type="title"/>
          </p:nvPr>
        </p:nvSpPr>
        <p:spPr>
          <a:xfrm>
            <a:off x="947238" y="721008"/>
            <a:ext cx="10599589" cy="1015663"/>
          </a:xfrm>
        </p:spPr>
        <p:txBody>
          <a:bodyPr anchor="ctr">
            <a:normAutofit fontScale="90000"/>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kumimoji="0" lang="it-IT" sz="3400" b="0" i="0" u="none" strike="noStrike" kern="1200" cap="none" spc="0" normalizeH="0" baseline="0" noProof="0" dirty="0">
                <a:ln>
                  <a:noFill/>
                </a:ln>
                <a:effectLst/>
                <a:uLnTx/>
                <a:uFillTx/>
                <a:latin typeface="Cooper Black" panose="0208090404030B020404" pitchFamily="18" charset="0"/>
                <a:ea typeface="+mn-ea"/>
                <a:cs typeface="+mn-cs"/>
              </a:rPr>
            </a:br>
            <a:r>
              <a:rPr kumimoji="0" lang="it-IT" sz="3100" b="0" i="0" u="none" strike="noStrike" kern="1200" cap="none" spc="0" normalizeH="0" baseline="0" noProof="0" dirty="0">
                <a:ln>
                  <a:noFill/>
                </a:ln>
                <a:solidFill>
                  <a:srgbClr val="FF0000"/>
                </a:solidFill>
                <a:effectLst/>
                <a:uLnTx/>
                <a:uFillTx/>
                <a:latin typeface="Cooper Black" panose="0208090404030B020404" pitchFamily="18" charset="0"/>
                <a:ea typeface="+mj-ea"/>
                <a:cs typeface="+mj-cs"/>
              </a:rPr>
              <a:t>Premessa metodologica</a:t>
            </a:r>
            <a:br>
              <a:rPr kumimoji="0" lang="it-IT" sz="3200" b="0" i="0" u="none" strike="noStrike" kern="1200" cap="none" spc="0" normalizeH="0" baseline="0" noProof="0" dirty="0">
                <a:ln>
                  <a:noFill/>
                </a:ln>
                <a:solidFill>
                  <a:srgbClr val="FF0000"/>
                </a:solidFill>
                <a:effectLst/>
                <a:uLnTx/>
                <a:uFillTx/>
                <a:latin typeface="Cooper Black" panose="0208090404030B020404" pitchFamily="18" charset="0"/>
                <a:ea typeface="+mn-ea"/>
                <a:cs typeface="+mn-cs"/>
              </a:rPr>
            </a:br>
            <a:br>
              <a:rPr kumimoji="0" lang="it-IT" sz="3400" b="0" i="0" u="none" strike="noStrike" kern="1200" cap="none" spc="0" normalizeH="0" baseline="0" noProof="0" dirty="0">
                <a:ln>
                  <a:noFill/>
                </a:ln>
                <a:effectLst/>
                <a:uLnTx/>
                <a:uFillTx/>
                <a:latin typeface="Cooper Black" panose="0208090404030B020404" pitchFamily="18" charset="0"/>
                <a:ea typeface="+mn-ea"/>
                <a:cs typeface="+mn-cs"/>
              </a:rPr>
            </a:br>
            <a:endParaRPr lang="it-IT" sz="3400" dirty="0"/>
          </a:p>
        </p:txBody>
      </p:sp>
      <p:graphicFrame>
        <p:nvGraphicFramePr>
          <p:cNvPr id="9" name="Segnaposto contenuto 8">
            <a:extLst>
              <a:ext uri="{FF2B5EF4-FFF2-40B4-BE49-F238E27FC236}">
                <a16:creationId xmlns:a16="http://schemas.microsoft.com/office/drawing/2014/main" id="{D946736D-8E74-6205-98BB-E9BB461DF3D2}"/>
              </a:ext>
            </a:extLst>
          </p:cNvPr>
          <p:cNvGraphicFramePr>
            <a:graphicFrameLocks noGrp="1"/>
          </p:cNvGraphicFramePr>
          <p:nvPr>
            <p:ph idx="1"/>
          </p:nvPr>
        </p:nvGraphicFramePr>
        <p:xfrm>
          <a:off x="2890682" y="2556178"/>
          <a:ext cx="7135055" cy="3620709"/>
        </p:xfrm>
        <a:graphic>
          <a:graphicData uri="http://schemas.openxmlformats.org/drawingml/2006/chart">
            <c:chart xmlns:c="http://schemas.openxmlformats.org/drawingml/2006/chart" xmlns:r="http://schemas.openxmlformats.org/officeDocument/2006/relationships" r:id="rId2"/>
          </a:graphicData>
        </a:graphic>
      </p:graphicFrame>
      <p:sp>
        <p:nvSpPr>
          <p:cNvPr id="15" name="Segnaposto contenuto 2">
            <a:extLst>
              <a:ext uri="{FF2B5EF4-FFF2-40B4-BE49-F238E27FC236}">
                <a16:creationId xmlns:a16="http://schemas.microsoft.com/office/drawing/2014/main" id="{CC151AF2-982A-8A30-0FE7-8FEAF563F88E}"/>
              </a:ext>
            </a:extLst>
          </p:cNvPr>
          <p:cNvSpPr txBox="1">
            <a:spLocks/>
          </p:cNvSpPr>
          <p:nvPr/>
        </p:nvSpPr>
        <p:spPr>
          <a:xfrm>
            <a:off x="794505" y="1484211"/>
            <a:ext cx="10599589" cy="465278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it-IT" dirty="0">
                <a:latin typeface="Cooper Black" panose="0208090404030B020404" pitchFamily="18" charset="0"/>
              </a:rPr>
              <a:t>Le 32 domande del questionario - incentrate sulle priorità strategiche che compaiono nel Piano di miglioramento - hanno </a:t>
            </a:r>
            <a:r>
              <a:rPr lang="it-IT">
                <a:latin typeface="Cooper Black" panose="0208090404030B020404" pitchFamily="18" charset="0"/>
              </a:rPr>
              <a:t>riguardato 7 </a:t>
            </a:r>
            <a:r>
              <a:rPr lang="it-IT" dirty="0">
                <a:latin typeface="Cooper Black" panose="0208090404030B020404" pitchFamily="18" charset="0"/>
              </a:rPr>
              <a:t>aree di processo:</a:t>
            </a:r>
          </a:p>
          <a:p>
            <a:r>
              <a:rPr lang="it-IT" dirty="0">
                <a:latin typeface="Cooper Black" panose="0208090404030B020404" pitchFamily="18" charset="0"/>
              </a:rPr>
              <a:t>Curricolo, progettazione e valutazione</a:t>
            </a:r>
          </a:p>
          <a:p>
            <a:r>
              <a:rPr lang="it-IT" dirty="0">
                <a:latin typeface="Cooper Black" panose="0208090404030B020404" pitchFamily="18" charset="0"/>
              </a:rPr>
              <a:t>Ambiente di apprendimento</a:t>
            </a:r>
          </a:p>
          <a:p>
            <a:r>
              <a:rPr lang="it-IT" dirty="0">
                <a:latin typeface="Cooper Black" panose="0208090404030B020404" pitchFamily="18" charset="0"/>
              </a:rPr>
              <a:t>Inclusione e differenziazione</a:t>
            </a:r>
          </a:p>
          <a:p>
            <a:r>
              <a:rPr lang="it-IT" dirty="0">
                <a:latin typeface="Cooper Black" panose="0208090404030B020404" pitchFamily="18" charset="0"/>
              </a:rPr>
              <a:t>Continuità e orientamento</a:t>
            </a:r>
          </a:p>
          <a:p>
            <a:r>
              <a:rPr lang="it-IT" dirty="0">
                <a:latin typeface="Cooper Black" panose="0208090404030B020404" pitchFamily="18" charset="0"/>
              </a:rPr>
              <a:t>Orientamento strategico e organizzazione della scuola</a:t>
            </a:r>
          </a:p>
          <a:p>
            <a:r>
              <a:rPr lang="it-IT" dirty="0">
                <a:latin typeface="Cooper Black" panose="0208090404030B020404" pitchFamily="18" charset="0"/>
              </a:rPr>
              <a:t>Sviluppo e valorizzazione delle risorse umane</a:t>
            </a:r>
          </a:p>
          <a:p>
            <a:r>
              <a:rPr lang="it-IT" dirty="0">
                <a:latin typeface="Cooper Black" panose="0208090404030B020404" pitchFamily="18" charset="0"/>
              </a:rPr>
              <a:t>Integrazione con il territorio e rapporti con le famiglie</a:t>
            </a:r>
          </a:p>
          <a:p>
            <a:pPr marL="0" indent="0">
              <a:buFont typeface="Arial" panose="020B0604020202020204" pitchFamily="34" charset="0"/>
              <a:buNone/>
            </a:pPr>
            <a:endParaRPr lang="it-IT" dirty="0">
              <a:latin typeface="Cooper Black" panose="0208090404030B020404" pitchFamily="18" charset="0"/>
            </a:endParaRPr>
          </a:p>
        </p:txBody>
      </p:sp>
    </p:spTree>
    <p:extLst>
      <p:ext uri="{BB962C8B-B14F-4D97-AF65-F5344CB8AC3E}">
        <p14:creationId xmlns:p14="http://schemas.microsoft.com/office/powerpoint/2010/main" val="37469994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96E460F-5733-D59D-09AF-A43BE2A9C322}"/>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3186A10-3F8E-8DF9-7411-B0B55F9D4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ight Triangle 9">
            <a:extLst>
              <a:ext uri="{FF2B5EF4-FFF2-40B4-BE49-F238E27FC236}">
                <a16:creationId xmlns:a16="http://schemas.microsoft.com/office/drawing/2014/main" id="{6917FDEA-C29B-8F21-C84C-F2D485E82F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B8363ABF-2DD4-F0D4-6DBA-2DE40992F0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olo 1">
            <a:extLst>
              <a:ext uri="{FF2B5EF4-FFF2-40B4-BE49-F238E27FC236}">
                <a16:creationId xmlns:a16="http://schemas.microsoft.com/office/drawing/2014/main" id="{72DE7DA7-1A82-2A24-3596-004C4CF862D6}"/>
              </a:ext>
            </a:extLst>
          </p:cNvPr>
          <p:cNvSpPr>
            <a:spLocks noGrp="1"/>
          </p:cNvSpPr>
          <p:nvPr>
            <p:ph type="title"/>
          </p:nvPr>
        </p:nvSpPr>
        <p:spPr>
          <a:xfrm>
            <a:off x="947238" y="721008"/>
            <a:ext cx="10599589" cy="1015663"/>
          </a:xfrm>
        </p:spPr>
        <p:txBody>
          <a:bodyPr anchor="ctr">
            <a:normAutofit fontScale="90000"/>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kumimoji="0" lang="it-IT" sz="3400" b="0" i="0" u="none" strike="noStrike" kern="1200" cap="none" spc="0" normalizeH="0" baseline="0" noProof="0" dirty="0">
                <a:ln>
                  <a:noFill/>
                </a:ln>
                <a:effectLst/>
                <a:uLnTx/>
                <a:uFillTx/>
                <a:latin typeface="Cooper Black" panose="0208090404030B020404" pitchFamily="18" charset="0"/>
                <a:ea typeface="+mn-ea"/>
                <a:cs typeface="+mn-cs"/>
              </a:rPr>
            </a:br>
            <a:r>
              <a:rPr kumimoji="0" lang="it-IT" sz="3100" b="0" i="0" u="none" strike="noStrike" kern="1200" cap="none" spc="0" normalizeH="0" baseline="0" noProof="0" dirty="0">
                <a:ln>
                  <a:noFill/>
                </a:ln>
                <a:solidFill>
                  <a:srgbClr val="FF0000"/>
                </a:solidFill>
                <a:effectLst/>
                <a:uLnTx/>
                <a:uFillTx/>
                <a:latin typeface="Cooper Black" panose="0208090404030B020404" pitchFamily="18" charset="0"/>
                <a:ea typeface="+mj-ea"/>
                <a:cs typeface="+mj-cs"/>
              </a:rPr>
              <a:t>Premessa metodologica</a:t>
            </a:r>
            <a:br>
              <a:rPr kumimoji="0" lang="it-IT" sz="3200" b="0" i="0" u="none" strike="noStrike" kern="1200" cap="none" spc="0" normalizeH="0" baseline="0" noProof="0" dirty="0">
                <a:ln>
                  <a:noFill/>
                </a:ln>
                <a:solidFill>
                  <a:srgbClr val="FF0000"/>
                </a:solidFill>
                <a:effectLst/>
                <a:uLnTx/>
                <a:uFillTx/>
                <a:latin typeface="Cooper Black" panose="0208090404030B020404" pitchFamily="18" charset="0"/>
                <a:ea typeface="+mn-ea"/>
                <a:cs typeface="+mn-cs"/>
              </a:rPr>
            </a:br>
            <a:br>
              <a:rPr kumimoji="0" lang="it-IT" sz="3400" b="0" i="0" u="none" strike="noStrike" kern="1200" cap="none" spc="0" normalizeH="0" baseline="0" noProof="0" dirty="0">
                <a:ln>
                  <a:noFill/>
                </a:ln>
                <a:effectLst/>
                <a:uLnTx/>
                <a:uFillTx/>
                <a:latin typeface="Cooper Black" panose="0208090404030B020404" pitchFamily="18" charset="0"/>
                <a:ea typeface="+mn-ea"/>
                <a:cs typeface="+mn-cs"/>
              </a:rPr>
            </a:br>
            <a:endParaRPr lang="it-IT" sz="3400" dirty="0"/>
          </a:p>
        </p:txBody>
      </p:sp>
      <p:graphicFrame>
        <p:nvGraphicFramePr>
          <p:cNvPr id="9" name="Segnaposto contenuto 8">
            <a:extLst>
              <a:ext uri="{FF2B5EF4-FFF2-40B4-BE49-F238E27FC236}">
                <a16:creationId xmlns:a16="http://schemas.microsoft.com/office/drawing/2014/main" id="{0566F582-02E5-E7B4-1999-7364A0ED91B9}"/>
              </a:ext>
            </a:extLst>
          </p:cNvPr>
          <p:cNvGraphicFramePr>
            <a:graphicFrameLocks noGrp="1"/>
          </p:cNvGraphicFramePr>
          <p:nvPr>
            <p:ph idx="1"/>
          </p:nvPr>
        </p:nvGraphicFramePr>
        <p:xfrm>
          <a:off x="2890682" y="2556178"/>
          <a:ext cx="7135055" cy="3620709"/>
        </p:xfrm>
        <a:graphic>
          <a:graphicData uri="http://schemas.openxmlformats.org/drawingml/2006/chart">
            <c:chart xmlns:c="http://schemas.openxmlformats.org/drawingml/2006/chart" xmlns:r="http://schemas.openxmlformats.org/officeDocument/2006/relationships" r:id="rId2"/>
          </a:graphicData>
        </a:graphic>
      </p:graphicFrame>
      <p:sp>
        <p:nvSpPr>
          <p:cNvPr id="15" name="Segnaposto contenuto 2">
            <a:extLst>
              <a:ext uri="{FF2B5EF4-FFF2-40B4-BE49-F238E27FC236}">
                <a16:creationId xmlns:a16="http://schemas.microsoft.com/office/drawing/2014/main" id="{E1ABD4DF-59C3-F195-434A-2B339876594D}"/>
              </a:ext>
            </a:extLst>
          </p:cNvPr>
          <p:cNvSpPr txBox="1">
            <a:spLocks/>
          </p:cNvSpPr>
          <p:nvPr/>
        </p:nvSpPr>
        <p:spPr>
          <a:xfrm>
            <a:off x="794505" y="1484211"/>
            <a:ext cx="10599589" cy="4652781"/>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it-IT" sz="3000" dirty="0">
                <a:latin typeface="Cooper Black" panose="0208090404030B020404" pitchFamily="18" charset="0"/>
              </a:rPr>
              <a:t>A ciascuna domanda è stato attribuito un punteggio da 1 a 5, assegnato in base alla seguente griglia:</a:t>
            </a:r>
          </a:p>
          <a:p>
            <a:pPr marL="0" indent="0">
              <a:buFont typeface="Arial" panose="020B0604020202020204" pitchFamily="34" charset="0"/>
              <a:buNone/>
            </a:pPr>
            <a:endParaRPr lang="it-IT" sz="3000" dirty="0">
              <a:latin typeface="Cooper Black" panose="0208090404030B020404" pitchFamily="18" charset="0"/>
            </a:endParaRPr>
          </a:p>
          <a:p>
            <a:pPr marL="0" indent="0">
              <a:buFont typeface="Arial" panose="020B0604020202020204" pitchFamily="34" charset="0"/>
              <a:buNone/>
            </a:pPr>
            <a:r>
              <a:rPr lang="it-IT" sz="3000" dirty="0">
                <a:latin typeface="Cooper Black" panose="0208090404030B020404" pitchFamily="18" charset="0"/>
              </a:rPr>
              <a:t>1 = attività non realizzata</a:t>
            </a:r>
          </a:p>
          <a:p>
            <a:pPr marL="0" indent="0">
              <a:buFont typeface="Arial" panose="020B0604020202020204" pitchFamily="34" charset="0"/>
              <a:buNone/>
            </a:pPr>
            <a:r>
              <a:rPr lang="it-IT" sz="3000" dirty="0">
                <a:latin typeface="Cooper Black" panose="0208090404030B020404" pitchFamily="18" charset="0"/>
              </a:rPr>
              <a:t>2 = attività in fase di realizzazione</a:t>
            </a:r>
          </a:p>
          <a:p>
            <a:pPr marL="0" indent="0">
              <a:buFont typeface="Arial" panose="020B0604020202020204" pitchFamily="34" charset="0"/>
              <a:buNone/>
            </a:pPr>
            <a:r>
              <a:rPr lang="it-IT" sz="3000" dirty="0">
                <a:latin typeface="Cooper Black" panose="0208090404030B020404" pitchFamily="18" charset="0"/>
              </a:rPr>
              <a:t>3 = attività realizzata parzialmente</a:t>
            </a:r>
          </a:p>
          <a:p>
            <a:pPr marL="0" indent="0">
              <a:buFont typeface="Arial" panose="020B0604020202020204" pitchFamily="34" charset="0"/>
              <a:buNone/>
            </a:pPr>
            <a:r>
              <a:rPr lang="it-IT" sz="3000" dirty="0">
                <a:latin typeface="Cooper Black" panose="0208090404030B020404" pitchFamily="18" charset="0"/>
              </a:rPr>
              <a:t>4 = attività realizzata</a:t>
            </a:r>
          </a:p>
          <a:p>
            <a:pPr marL="0" indent="0">
              <a:buFont typeface="Arial" panose="020B0604020202020204" pitchFamily="34" charset="0"/>
              <a:buNone/>
            </a:pPr>
            <a:r>
              <a:rPr lang="it-IT" sz="3000" dirty="0">
                <a:latin typeface="Cooper Black" panose="0208090404030B020404" pitchFamily="18" charset="0"/>
              </a:rPr>
              <a:t>5 = attività pienamente realizzata</a:t>
            </a:r>
          </a:p>
          <a:p>
            <a:pPr marL="0" indent="0">
              <a:buFont typeface="Arial" panose="020B0604020202020204" pitchFamily="34" charset="0"/>
              <a:buNone/>
            </a:pPr>
            <a:endParaRPr lang="it-IT" sz="3000" dirty="0">
              <a:latin typeface="Cooper Black" panose="0208090404030B020404" pitchFamily="18" charset="0"/>
            </a:endParaRPr>
          </a:p>
          <a:p>
            <a:pPr marL="0" indent="0">
              <a:buFont typeface="Arial" panose="020B0604020202020204" pitchFamily="34" charset="0"/>
              <a:buNone/>
            </a:pPr>
            <a:r>
              <a:rPr lang="it-IT" sz="3000" dirty="0">
                <a:latin typeface="Cooper Black" panose="0208090404030B020404" pitchFamily="18" charset="0"/>
              </a:rPr>
              <a:t>Conclusa la raccolta dei dati, i risultati sono stati rielaborati e successivamente convertiti in percentuale. </a:t>
            </a:r>
          </a:p>
          <a:p>
            <a:pPr marL="0" indent="0">
              <a:buFont typeface="Arial" panose="020B0604020202020204" pitchFamily="34" charset="0"/>
              <a:buNone/>
            </a:pPr>
            <a:endParaRPr lang="it-IT" dirty="0">
              <a:latin typeface="Cooper Black" panose="0208090404030B020404" pitchFamily="18" charset="0"/>
            </a:endParaRPr>
          </a:p>
        </p:txBody>
      </p:sp>
    </p:spTree>
    <p:extLst>
      <p:ext uri="{BB962C8B-B14F-4D97-AF65-F5344CB8AC3E}">
        <p14:creationId xmlns:p14="http://schemas.microsoft.com/office/powerpoint/2010/main" val="32421210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A2F4E24-F507-BDC7-701E-78AC07C22D16}"/>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A851DC-19F2-A521-3410-554E16C59F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ight Triangle 9">
            <a:extLst>
              <a:ext uri="{FF2B5EF4-FFF2-40B4-BE49-F238E27FC236}">
                <a16:creationId xmlns:a16="http://schemas.microsoft.com/office/drawing/2014/main" id="{F408A60F-ED47-625D-B270-116B709E52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A2DDB362-CDC1-9B64-E77F-FCF0346FF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olo 1">
            <a:extLst>
              <a:ext uri="{FF2B5EF4-FFF2-40B4-BE49-F238E27FC236}">
                <a16:creationId xmlns:a16="http://schemas.microsoft.com/office/drawing/2014/main" id="{A0D64D83-53D6-7F05-997C-0F38F05E9C34}"/>
              </a:ext>
            </a:extLst>
          </p:cNvPr>
          <p:cNvSpPr>
            <a:spLocks noGrp="1"/>
          </p:cNvSpPr>
          <p:nvPr>
            <p:ph type="title"/>
          </p:nvPr>
        </p:nvSpPr>
        <p:spPr>
          <a:xfrm>
            <a:off x="947238" y="721008"/>
            <a:ext cx="10599589" cy="1015663"/>
          </a:xfrm>
        </p:spPr>
        <p:txBody>
          <a:bodyPr anchor="ctr">
            <a:normAutofit fontScale="90000"/>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kumimoji="0" lang="it-IT" sz="3400" b="0" i="0" u="none" strike="noStrike" kern="1200" cap="none" spc="0" normalizeH="0" baseline="0" noProof="0" dirty="0">
                <a:ln>
                  <a:noFill/>
                </a:ln>
                <a:effectLst/>
                <a:uLnTx/>
                <a:uFillTx/>
                <a:latin typeface="Cooper Black" panose="0208090404030B020404" pitchFamily="18" charset="0"/>
                <a:ea typeface="+mn-ea"/>
                <a:cs typeface="+mn-cs"/>
              </a:rPr>
            </a:br>
            <a:r>
              <a:rPr kumimoji="0" lang="it-IT" sz="3100" b="0" i="0" u="none" strike="noStrike" kern="1200" cap="none" spc="0" normalizeH="0" baseline="0" noProof="0" dirty="0">
                <a:ln>
                  <a:noFill/>
                </a:ln>
                <a:solidFill>
                  <a:srgbClr val="FF0000"/>
                </a:solidFill>
                <a:effectLst/>
                <a:uLnTx/>
                <a:uFillTx/>
                <a:latin typeface="Cooper Black" panose="0208090404030B020404" pitchFamily="18" charset="0"/>
                <a:ea typeface="+mj-ea"/>
                <a:cs typeface="+mj-cs"/>
              </a:rPr>
              <a:t>Risultati del monitoraggio</a:t>
            </a:r>
            <a:br>
              <a:rPr kumimoji="0" lang="it-IT" sz="3200" b="0" i="0" u="none" strike="noStrike" kern="1200" cap="none" spc="0" normalizeH="0" baseline="0" noProof="0" dirty="0">
                <a:ln>
                  <a:noFill/>
                </a:ln>
                <a:solidFill>
                  <a:srgbClr val="FF0000"/>
                </a:solidFill>
                <a:effectLst/>
                <a:uLnTx/>
                <a:uFillTx/>
                <a:latin typeface="Cooper Black" panose="0208090404030B020404" pitchFamily="18" charset="0"/>
                <a:ea typeface="+mn-ea"/>
                <a:cs typeface="+mn-cs"/>
              </a:rPr>
            </a:br>
            <a:br>
              <a:rPr kumimoji="0" lang="it-IT" sz="3400" b="0" i="0" u="none" strike="noStrike" kern="1200" cap="none" spc="0" normalizeH="0" baseline="0" noProof="0" dirty="0">
                <a:ln>
                  <a:noFill/>
                </a:ln>
                <a:effectLst/>
                <a:uLnTx/>
                <a:uFillTx/>
                <a:latin typeface="Cooper Black" panose="0208090404030B020404" pitchFamily="18" charset="0"/>
                <a:ea typeface="+mn-ea"/>
                <a:cs typeface="+mn-cs"/>
              </a:rPr>
            </a:br>
            <a:endParaRPr lang="it-IT" sz="3400" dirty="0"/>
          </a:p>
        </p:txBody>
      </p:sp>
      <p:graphicFrame>
        <p:nvGraphicFramePr>
          <p:cNvPr id="9" name="Segnaposto contenuto 8">
            <a:extLst>
              <a:ext uri="{FF2B5EF4-FFF2-40B4-BE49-F238E27FC236}">
                <a16:creationId xmlns:a16="http://schemas.microsoft.com/office/drawing/2014/main" id="{E6C13A99-B81D-E531-5664-D8814A2EDB62}"/>
              </a:ext>
            </a:extLst>
          </p:cNvPr>
          <p:cNvGraphicFramePr>
            <a:graphicFrameLocks noGrp="1"/>
          </p:cNvGraphicFramePr>
          <p:nvPr>
            <p:ph idx="1"/>
          </p:nvPr>
        </p:nvGraphicFramePr>
        <p:xfrm>
          <a:off x="2890682" y="2556178"/>
          <a:ext cx="7135055" cy="3620709"/>
        </p:xfrm>
        <a:graphic>
          <a:graphicData uri="http://schemas.openxmlformats.org/drawingml/2006/chart">
            <c:chart xmlns:c="http://schemas.openxmlformats.org/drawingml/2006/chart" xmlns:r="http://schemas.openxmlformats.org/officeDocument/2006/relationships" r:id="rId2"/>
          </a:graphicData>
        </a:graphic>
      </p:graphicFrame>
      <p:sp>
        <p:nvSpPr>
          <p:cNvPr id="13" name="CasellaDiTesto 12">
            <a:extLst>
              <a:ext uri="{FF2B5EF4-FFF2-40B4-BE49-F238E27FC236}">
                <a16:creationId xmlns:a16="http://schemas.microsoft.com/office/drawing/2014/main" id="{D5A9CE83-0F5B-A2A0-4AF0-7175C8B0F0DD}"/>
              </a:ext>
            </a:extLst>
          </p:cNvPr>
          <p:cNvSpPr txBox="1"/>
          <p:nvPr/>
        </p:nvSpPr>
        <p:spPr>
          <a:xfrm>
            <a:off x="947238" y="1190777"/>
            <a:ext cx="10297524" cy="1015663"/>
          </a:xfrm>
          <a:prstGeom prst="rect">
            <a:avLst/>
          </a:prstGeom>
          <a:noFill/>
        </p:spPr>
        <p:txBody>
          <a:bodyPr wrap="square" rtlCol="0">
            <a:spAutoFit/>
          </a:bodyPr>
          <a:lstStyle/>
          <a:p>
            <a:r>
              <a:rPr lang="it-IT" sz="2000" dirty="0">
                <a:latin typeface="Cooper Black" panose="0208090404030B020404" pitchFamily="18" charset="0"/>
              </a:rPr>
              <a:t>1) Qual è il livello di applicazione delle nuove tecnologie (per esempio: software e applicativi di ultima generazione) nelle attività finalizzate al miglioramento delle competenze di base?</a:t>
            </a:r>
            <a:endParaRPr lang="it-IT" dirty="0">
              <a:latin typeface="Cooper Black" panose="0208090404030B020404" pitchFamily="18" charset="0"/>
            </a:endParaRPr>
          </a:p>
        </p:txBody>
      </p:sp>
      <p:graphicFrame>
        <p:nvGraphicFramePr>
          <p:cNvPr id="14" name="Grafico 13">
            <a:extLst>
              <a:ext uri="{FF2B5EF4-FFF2-40B4-BE49-F238E27FC236}">
                <a16:creationId xmlns:a16="http://schemas.microsoft.com/office/drawing/2014/main" id="{39D197D7-D3A7-CFD7-4CE9-7F83D54C4967}"/>
              </a:ext>
            </a:extLst>
          </p:cNvPr>
          <p:cNvGraphicFramePr>
            <a:graphicFrameLocks/>
          </p:cNvGraphicFramePr>
          <p:nvPr/>
        </p:nvGraphicFramePr>
        <p:xfrm>
          <a:off x="2890682" y="2206440"/>
          <a:ext cx="6410636" cy="402471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7387265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56AE83F-CB7E-B6AF-1262-296906F162E6}"/>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D1A772B-592D-B0E8-713F-78302300F5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ight Triangle 9">
            <a:extLst>
              <a:ext uri="{FF2B5EF4-FFF2-40B4-BE49-F238E27FC236}">
                <a16:creationId xmlns:a16="http://schemas.microsoft.com/office/drawing/2014/main" id="{AE7E1468-634D-5406-EA13-2742BA5AD2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858FF1E4-1C36-D0F2-08B4-E28739E84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olo 1">
            <a:extLst>
              <a:ext uri="{FF2B5EF4-FFF2-40B4-BE49-F238E27FC236}">
                <a16:creationId xmlns:a16="http://schemas.microsoft.com/office/drawing/2014/main" id="{F5D4B91A-9104-9E7D-70D4-FB4AFE13D94E}"/>
              </a:ext>
            </a:extLst>
          </p:cNvPr>
          <p:cNvSpPr>
            <a:spLocks noGrp="1"/>
          </p:cNvSpPr>
          <p:nvPr>
            <p:ph type="title"/>
          </p:nvPr>
        </p:nvSpPr>
        <p:spPr>
          <a:xfrm>
            <a:off x="947238" y="710140"/>
            <a:ext cx="10599589" cy="1015663"/>
          </a:xfrm>
        </p:spPr>
        <p:txBody>
          <a:bodyPr anchor="ctr">
            <a:normAutofit fontScale="90000"/>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kumimoji="0" lang="it-IT" sz="3400" b="0" i="0" u="none" strike="noStrike" kern="1200" cap="none" spc="0" normalizeH="0" baseline="0" noProof="0" dirty="0">
                <a:ln>
                  <a:noFill/>
                </a:ln>
                <a:effectLst/>
                <a:uLnTx/>
                <a:uFillTx/>
                <a:latin typeface="Cooper Black" panose="0208090404030B020404" pitchFamily="18" charset="0"/>
                <a:ea typeface="+mn-ea"/>
                <a:cs typeface="+mn-cs"/>
              </a:rPr>
            </a:br>
            <a:r>
              <a:rPr kumimoji="0" lang="it-IT" sz="3100" b="0" i="0" u="none" strike="noStrike" kern="1200" cap="none" spc="0" normalizeH="0" baseline="0" noProof="0" dirty="0">
                <a:ln>
                  <a:noFill/>
                </a:ln>
                <a:solidFill>
                  <a:srgbClr val="FF0000"/>
                </a:solidFill>
                <a:effectLst/>
                <a:uLnTx/>
                <a:uFillTx/>
                <a:latin typeface="Cooper Black" panose="0208090404030B020404" pitchFamily="18" charset="0"/>
                <a:ea typeface="+mj-ea"/>
                <a:cs typeface="+mj-cs"/>
              </a:rPr>
              <a:t>Risultati del monitoraggio</a:t>
            </a:r>
            <a:br>
              <a:rPr kumimoji="0" lang="it-IT" sz="3200" b="0" i="0" u="none" strike="noStrike" kern="1200" cap="none" spc="0" normalizeH="0" baseline="0" noProof="0" dirty="0">
                <a:ln>
                  <a:noFill/>
                </a:ln>
                <a:solidFill>
                  <a:srgbClr val="FF0000"/>
                </a:solidFill>
                <a:effectLst/>
                <a:uLnTx/>
                <a:uFillTx/>
                <a:latin typeface="Cooper Black" panose="0208090404030B020404" pitchFamily="18" charset="0"/>
                <a:ea typeface="+mn-ea"/>
                <a:cs typeface="+mn-cs"/>
              </a:rPr>
            </a:br>
            <a:br>
              <a:rPr kumimoji="0" lang="it-IT" sz="3400" b="0" i="0" u="none" strike="noStrike" kern="1200" cap="none" spc="0" normalizeH="0" baseline="0" noProof="0" dirty="0">
                <a:ln>
                  <a:noFill/>
                </a:ln>
                <a:effectLst/>
                <a:uLnTx/>
                <a:uFillTx/>
                <a:latin typeface="Cooper Black" panose="0208090404030B020404" pitchFamily="18" charset="0"/>
                <a:ea typeface="+mn-ea"/>
                <a:cs typeface="+mn-cs"/>
              </a:rPr>
            </a:br>
            <a:endParaRPr lang="it-IT" sz="3400" dirty="0"/>
          </a:p>
        </p:txBody>
      </p:sp>
      <p:sp>
        <p:nvSpPr>
          <p:cNvPr id="13" name="CasellaDiTesto 12">
            <a:extLst>
              <a:ext uri="{FF2B5EF4-FFF2-40B4-BE49-F238E27FC236}">
                <a16:creationId xmlns:a16="http://schemas.microsoft.com/office/drawing/2014/main" id="{20F9D5A0-9E60-BD8E-C84B-DE49BA72EBCC}"/>
              </a:ext>
            </a:extLst>
          </p:cNvPr>
          <p:cNvSpPr txBox="1"/>
          <p:nvPr/>
        </p:nvSpPr>
        <p:spPr>
          <a:xfrm>
            <a:off x="947238" y="1283110"/>
            <a:ext cx="10297524" cy="1015663"/>
          </a:xfrm>
          <a:prstGeom prst="rect">
            <a:avLst/>
          </a:prstGeom>
          <a:noFill/>
        </p:spPr>
        <p:txBody>
          <a:bodyPr wrap="square" rtlCol="0">
            <a:spAutoFit/>
          </a:bodyPr>
          <a:lstStyle/>
          <a:p>
            <a:r>
              <a:rPr lang="it-IT" sz="2000" dirty="0">
                <a:latin typeface="Cooper Black" panose="0208090404030B020404" pitchFamily="18" charset="0"/>
              </a:rPr>
              <a:t>2) Indica il livello di applicazione delle metodologie e degli strumenti tradizionali (per esempio: attività di scrittura creativa, lettura espressiva, stesura di grafici, etc.) nelle azioni di miglioramento delle competenze di base.</a:t>
            </a:r>
            <a:endParaRPr lang="it-IT" sz="2400" dirty="0">
              <a:latin typeface="Cooper Black" panose="0208090404030B020404" pitchFamily="18" charset="0"/>
            </a:endParaRPr>
          </a:p>
        </p:txBody>
      </p:sp>
      <p:graphicFrame>
        <p:nvGraphicFramePr>
          <p:cNvPr id="5" name="Segnaposto contenuto 4">
            <a:extLst>
              <a:ext uri="{FF2B5EF4-FFF2-40B4-BE49-F238E27FC236}">
                <a16:creationId xmlns:a16="http://schemas.microsoft.com/office/drawing/2014/main" id="{0DE3D9EE-E2CC-4809-31A1-39E89E69FC4B}"/>
              </a:ext>
            </a:extLst>
          </p:cNvPr>
          <p:cNvGraphicFramePr>
            <a:graphicFrameLocks noGrp="1"/>
          </p:cNvGraphicFramePr>
          <p:nvPr>
            <p:ph idx="1"/>
            <p:extLst>
              <p:ext uri="{D42A27DB-BD31-4B8C-83A1-F6EECF244321}">
                <p14:modId xmlns:p14="http://schemas.microsoft.com/office/powerpoint/2010/main" val="426605184"/>
              </p:ext>
            </p:extLst>
          </p:nvPr>
        </p:nvGraphicFramePr>
        <p:xfrm>
          <a:off x="838200" y="2298700"/>
          <a:ext cx="10515600" cy="38782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Grafico 5">
            <a:extLst>
              <a:ext uri="{FF2B5EF4-FFF2-40B4-BE49-F238E27FC236}">
                <a16:creationId xmlns:a16="http://schemas.microsoft.com/office/drawing/2014/main" id="{0DE3D9EE-E2CC-4809-31A1-39E89E69FC4B}"/>
              </a:ext>
            </a:extLst>
          </p:cNvPr>
          <p:cNvGraphicFramePr>
            <a:graphicFrameLocks/>
          </p:cNvGraphicFramePr>
          <p:nvPr>
            <p:extLst>
              <p:ext uri="{D42A27DB-BD31-4B8C-83A1-F6EECF244321}">
                <p14:modId xmlns:p14="http://schemas.microsoft.com/office/powerpoint/2010/main" val="2250807584"/>
              </p:ext>
            </p:extLst>
          </p:nvPr>
        </p:nvGraphicFramePr>
        <p:xfrm>
          <a:off x="3437464" y="2291316"/>
          <a:ext cx="5619135" cy="388564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0553510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20B884C-1535-5C8A-2829-46C9F84202FE}"/>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253874E-25EF-C3C4-E7A8-B270064EA9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ight Triangle 9">
            <a:extLst>
              <a:ext uri="{FF2B5EF4-FFF2-40B4-BE49-F238E27FC236}">
                <a16:creationId xmlns:a16="http://schemas.microsoft.com/office/drawing/2014/main" id="{AE61A60D-74A9-282E-5C84-63961409E6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3FAA8B8A-9239-AEA1-134C-898F6A2916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olo 1">
            <a:extLst>
              <a:ext uri="{FF2B5EF4-FFF2-40B4-BE49-F238E27FC236}">
                <a16:creationId xmlns:a16="http://schemas.microsoft.com/office/drawing/2014/main" id="{0B1524B5-EBED-D4FA-BCB6-BFD524D7EF67}"/>
              </a:ext>
            </a:extLst>
          </p:cNvPr>
          <p:cNvSpPr>
            <a:spLocks noGrp="1"/>
          </p:cNvSpPr>
          <p:nvPr>
            <p:ph type="title"/>
          </p:nvPr>
        </p:nvSpPr>
        <p:spPr>
          <a:xfrm>
            <a:off x="947238" y="710140"/>
            <a:ext cx="10599589" cy="1015663"/>
          </a:xfrm>
        </p:spPr>
        <p:txBody>
          <a:bodyPr anchor="ctr">
            <a:normAutofit fontScale="90000"/>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kumimoji="0" lang="it-IT" sz="3400" b="0" i="0" u="none" strike="noStrike" kern="1200" cap="none" spc="0" normalizeH="0" baseline="0" noProof="0" dirty="0">
                <a:ln>
                  <a:noFill/>
                </a:ln>
                <a:effectLst/>
                <a:uLnTx/>
                <a:uFillTx/>
                <a:latin typeface="Cooper Black" panose="0208090404030B020404" pitchFamily="18" charset="0"/>
                <a:ea typeface="+mn-ea"/>
                <a:cs typeface="+mn-cs"/>
              </a:rPr>
            </a:br>
            <a:r>
              <a:rPr kumimoji="0" lang="it-IT" sz="3100" b="0" i="0" u="none" strike="noStrike" kern="1200" cap="none" spc="0" normalizeH="0" baseline="0" noProof="0" dirty="0">
                <a:ln>
                  <a:noFill/>
                </a:ln>
                <a:solidFill>
                  <a:srgbClr val="FF0000"/>
                </a:solidFill>
                <a:effectLst/>
                <a:uLnTx/>
                <a:uFillTx/>
                <a:latin typeface="Cooper Black" panose="0208090404030B020404" pitchFamily="18" charset="0"/>
                <a:ea typeface="+mj-ea"/>
                <a:cs typeface="+mj-cs"/>
              </a:rPr>
              <a:t>Risultati del monitoraggio</a:t>
            </a:r>
            <a:br>
              <a:rPr kumimoji="0" lang="it-IT" sz="3200" b="0" i="0" u="none" strike="noStrike" kern="1200" cap="none" spc="0" normalizeH="0" baseline="0" noProof="0" dirty="0">
                <a:ln>
                  <a:noFill/>
                </a:ln>
                <a:solidFill>
                  <a:srgbClr val="FF0000"/>
                </a:solidFill>
                <a:effectLst/>
                <a:uLnTx/>
                <a:uFillTx/>
                <a:latin typeface="Cooper Black" panose="0208090404030B020404" pitchFamily="18" charset="0"/>
                <a:ea typeface="+mn-ea"/>
                <a:cs typeface="+mn-cs"/>
              </a:rPr>
            </a:br>
            <a:br>
              <a:rPr kumimoji="0" lang="it-IT" sz="3400" b="0" i="0" u="none" strike="noStrike" kern="1200" cap="none" spc="0" normalizeH="0" baseline="0" noProof="0" dirty="0">
                <a:ln>
                  <a:noFill/>
                </a:ln>
                <a:effectLst/>
                <a:uLnTx/>
                <a:uFillTx/>
                <a:latin typeface="Cooper Black" panose="0208090404030B020404" pitchFamily="18" charset="0"/>
                <a:ea typeface="+mn-ea"/>
                <a:cs typeface="+mn-cs"/>
              </a:rPr>
            </a:br>
            <a:endParaRPr lang="it-IT" sz="3400" dirty="0"/>
          </a:p>
        </p:txBody>
      </p:sp>
      <p:sp>
        <p:nvSpPr>
          <p:cNvPr id="13" name="CasellaDiTesto 12">
            <a:extLst>
              <a:ext uri="{FF2B5EF4-FFF2-40B4-BE49-F238E27FC236}">
                <a16:creationId xmlns:a16="http://schemas.microsoft.com/office/drawing/2014/main" id="{F53ED93E-265E-2BA5-38EE-4D37E88E3D20}"/>
              </a:ext>
            </a:extLst>
          </p:cNvPr>
          <p:cNvSpPr txBox="1"/>
          <p:nvPr/>
        </p:nvSpPr>
        <p:spPr>
          <a:xfrm>
            <a:off x="947238" y="1283110"/>
            <a:ext cx="10297524" cy="707886"/>
          </a:xfrm>
          <a:prstGeom prst="rect">
            <a:avLst/>
          </a:prstGeom>
          <a:noFill/>
        </p:spPr>
        <p:txBody>
          <a:bodyPr wrap="square" rtlCol="0">
            <a:spAutoFit/>
          </a:bodyPr>
          <a:lstStyle/>
          <a:p>
            <a:r>
              <a:rPr lang="it-IT" sz="2000" dirty="0">
                <a:latin typeface="Cooper Black" panose="0208090404030B020404" pitchFamily="18" charset="0"/>
              </a:rPr>
              <a:t>3) Qual è il livello di utilizzo del libro digitale nel corso delle attività didattiche?</a:t>
            </a:r>
            <a:endParaRPr lang="it-IT" sz="2400" dirty="0">
              <a:latin typeface="Cooper Black" panose="0208090404030B020404" pitchFamily="18" charset="0"/>
            </a:endParaRPr>
          </a:p>
        </p:txBody>
      </p:sp>
      <p:graphicFrame>
        <p:nvGraphicFramePr>
          <p:cNvPr id="5" name="Segnaposto contenuto 4">
            <a:extLst>
              <a:ext uri="{FF2B5EF4-FFF2-40B4-BE49-F238E27FC236}">
                <a16:creationId xmlns:a16="http://schemas.microsoft.com/office/drawing/2014/main" id="{E97A4B2E-B3B4-5048-B1A9-5F6E9291537C}"/>
              </a:ext>
            </a:extLst>
          </p:cNvPr>
          <p:cNvGraphicFramePr>
            <a:graphicFrameLocks noGrp="1"/>
          </p:cNvGraphicFramePr>
          <p:nvPr>
            <p:ph idx="1"/>
          </p:nvPr>
        </p:nvGraphicFramePr>
        <p:xfrm>
          <a:off x="838200" y="2298700"/>
          <a:ext cx="10515600" cy="38782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Grafico 5">
            <a:extLst>
              <a:ext uri="{FF2B5EF4-FFF2-40B4-BE49-F238E27FC236}">
                <a16:creationId xmlns:a16="http://schemas.microsoft.com/office/drawing/2014/main" id="{55E46830-E918-E7C6-B7AC-F38AA3FA7D8B}"/>
              </a:ext>
            </a:extLst>
          </p:cNvPr>
          <p:cNvGraphicFramePr>
            <a:graphicFrameLocks/>
          </p:cNvGraphicFramePr>
          <p:nvPr/>
        </p:nvGraphicFramePr>
        <p:xfrm>
          <a:off x="3437464" y="2291316"/>
          <a:ext cx="5619135" cy="388564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Grafico 2">
            <a:extLst>
              <a:ext uri="{FF2B5EF4-FFF2-40B4-BE49-F238E27FC236}">
                <a16:creationId xmlns:a16="http://schemas.microsoft.com/office/drawing/2014/main" id="{0DE3D9EE-E2CC-4809-31A1-39E89E69FC4B}"/>
              </a:ext>
            </a:extLst>
          </p:cNvPr>
          <p:cNvGraphicFramePr>
            <a:graphicFrameLocks/>
          </p:cNvGraphicFramePr>
          <p:nvPr>
            <p:extLst>
              <p:ext uri="{D42A27DB-BD31-4B8C-83A1-F6EECF244321}">
                <p14:modId xmlns:p14="http://schemas.microsoft.com/office/powerpoint/2010/main" val="1737452450"/>
              </p:ext>
            </p:extLst>
          </p:nvPr>
        </p:nvGraphicFramePr>
        <p:xfrm>
          <a:off x="2957585" y="2082964"/>
          <a:ext cx="5619135" cy="387826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3767022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C691E4C-E738-5E24-EA42-8CFF18202715}"/>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7BECAAE-A885-E3B8-3341-472130AFC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ight Triangle 9">
            <a:extLst>
              <a:ext uri="{FF2B5EF4-FFF2-40B4-BE49-F238E27FC236}">
                <a16:creationId xmlns:a16="http://schemas.microsoft.com/office/drawing/2014/main" id="{F1952748-A2B4-3054-DEC5-209D0A737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5C1F632B-2133-A986-B478-73DD6ACCC5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olo 1">
            <a:extLst>
              <a:ext uri="{FF2B5EF4-FFF2-40B4-BE49-F238E27FC236}">
                <a16:creationId xmlns:a16="http://schemas.microsoft.com/office/drawing/2014/main" id="{2B1C54F6-7DFD-6F74-FF24-34DB1C59B66C}"/>
              </a:ext>
            </a:extLst>
          </p:cNvPr>
          <p:cNvSpPr>
            <a:spLocks noGrp="1"/>
          </p:cNvSpPr>
          <p:nvPr>
            <p:ph type="title"/>
          </p:nvPr>
        </p:nvSpPr>
        <p:spPr>
          <a:xfrm>
            <a:off x="947238" y="710140"/>
            <a:ext cx="10599589" cy="1015663"/>
          </a:xfrm>
        </p:spPr>
        <p:txBody>
          <a:bodyPr anchor="ctr">
            <a:normAutofit fontScale="90000"/>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kumimoji="0" lang="it-IT" sz="3400" b="0" i="0" u="none" strike="noStrike" kern="1200" cap="none" spc="0" normalizeH="0" baseline="0" noProof="0" dirty="0">
                <a:ln>
                  <a:noFill/>
                </a:ln>
                <a:effectLst/>
                <a:uLnTx/>
                <a:uFillTx/>
                <a:latin typeface="Cooper Black" panose="0208090404030B020404" pitchFamily="18" charset="0"/>
                <a:ea typeface="+mn-ea"/>
                <a:cs typeface="+mn-cs"/>
              </a:rPr>
            </a:br>
            <a:r>
              <a:rPr kumimoji="0" lang="it-IT" sz="3100" b="0" i="0" u="none" strike="noStrike" kern="1200" cap="none" spc="0" normalizeH="0" baseline="0" noProof="0" dirty="0">
                <a:ln>
                  <a:noFill/>
                </a:ln>
                <a:solidFill>
                  <a:srgbClr val="FF0000"/>
                </a:solidFill>
                <a:effectLst/>
                <a:uLnTx/>
                <a:uFillTx/>
                <a:latin typeface="Cooper Black" panose="0208090404030B020404" pitchFamily="18" charset="0"/>
                <a:ea typeface="+mj-ea"/>
                <a:cs typeface="+mj-cs"/>
              </a:rPr>
              <a:t>Risultati del monitoraggio</a:t>
            </a:r>
            <a:br>
              <a:rPr kumimoji="0" lang="it-IT" sz="3200" b="0" i="0" u="none" strike="noStrike" kern="1200" cap="none" spc="0" normalizeH="0" baseline="0" noProof="0" dirty="0">
                <a:ln>
                  <a:noFill/>
                </a:ln>
                <a:solidFill>
                  <a:srgbClr val="FF0000"/>
                </a:solidFill>
                <a:effectLst/>
                <a:uLnTx/>
                <a:uFillTx/>
                <a:latin typeface="Cooper Black" panose="0208090404030B020404" pitchFamily="18" charset="0"/>
                <a:ea typeface="+mn-ea"/>
                <a:cs typeface="+mn-cs"/>
              </a:rPr>
            </a:br>
            <a:br>
              <a:rPr kumimoji="0" lang="it-IT" sz="3400" b="0" i="0" u="none" strike="noStrike" kern="1200" cap="none" spc="0" normalizeH="0" baseline="0" noProof="0" dirty="0">
                <a:ln>
                  <a:noFill/>
                </a:ln>
                <a:effectLst/>
                <a:uLnTx/>
                <a:uFillTx/>
                <a:latin typeface="Cooper Black" panose="0208090404030B020404" pitchFamily="18" charset="0"/>
                <a:ea typeface="+mn-ea"/>
                <a:cs typeface="+mn-cs"/>
              </a:rPr>
            </a:br>
            <a:endParaRPr lang="it-IT" sz="3400" dirty="0"/>
          </a:p>
        </p:txBody>
      </p:sp>
      <p:sp>
        <p:nvSpPr>
          <p:cNvPr id="13" name="CasellaDiTesto 12">
            <a:extLst>
              <a:ext uri="{FF2B5EF4-FFF2-40B4-BE49-F238E27FC236}">
                <a16:creationId xmlns:a16="http://schemas.microsoft.com/office/drawing/2014/main" id="{7F7EB6C0-864E-83C2-D044-8197A115151D}"/>
              </a:ext>
            </a:extLst>
          </p:cNvPr>
          <p:cNvSpPr txBox="1"/>
          <p:nvPr/>
        </p:nvSpPr>
        <p:spPr>
          <a:xfrm>
            <a:off x="947238" y="1283110"/>
            <a:ext cx="10297524" cy="707886"/>
          </a:xfrm>
          <a:prstGeom prst="rect">
            <a:avLst/>
          </a:prstGeom>
          <a:noFill/>
        </p:spPr>
        <p:txBody>
          <a:bodyPr wrap="square" rtlCol="0">
            <a:spAutoFit/>
          </a:bodyPr>
          <a:lstStyle/>
          <a:p>
            <a:r>
              <a:rPr lang="it-IT" sz="2000" dirty="0">
                <a:latin typeface="Cooper Black" panose="0208090404030B020404" pitchFamily="18" charset="0"/>
              </a:rPr>
              <a:t>4) </a:t>
            </a:r>
            <a:r>
              <a:rPr lang="it-IT" sz="2000" i="1" dirty="0">
                <a:latin typeface="Cooper Black" panose="0208090404030B020404" pitchFamily="18" charset="0"/>
              </a:rPr>
              <a:t>(Per i consigli delle classi seconde e quinte) </a:t>
            </a:r>
            <a:r>
              <a:rPr lang="it-IT" sz="2000" dirty="0">
                <a:latin typeface="Cooper Black" panose="0208090404030B020404" pitchFamily="18" charset="0"/>
              </a:rPr>
              <a:t>Nell’anno scolastico in corso, i docenti hanno programmato le attività di preparazione alle prove INVALSI?</a:t>
            </a:r>
            <a:endParaRPr lang="it-IT" sz="2400" dirty="0">
              <a:latin typeface="Cooper Black" panose="0208090404030B020404" pitchFamily="18" charset="0"/>
            </a:endParaRPr>
          </a:p>
        </p:txBody>
      </p:sp>
      <p:graphicFrame>
        <p:nvGraphicFramePr>
          <p:cNvPr id="5" name="Segnaposto contenuto 4">
            <a:extLst>
              <a:ext uri="{FF2B5EF4-FFF2-40B4-BE49-F238E27FC236}">
                <a16:creationId xmlns:a16="http://schemas.microsoft.com/office/drawing/2014/main" id="{38F39029-5F5E-44CA-D1C2-D0D59B54E0D0}"/>
              </a:ext>
            </a:extLst>
          </p:cNvPr>
          <p:cNvGraphicFramePr>
            <a:graphicFrameLocks noGrp="1"/>
          </p:cNvGraphicFramePr>
          <p:nvPr>
            <p:ph idx="1"/>
          </p:nvPr>
        </p:nvGraphicFramePr>
        <p:xfrm>
          <a:off x="838200" y="2298700"/>
          <a:ext cx="10515600" cy="38782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Grafico 5">
            <a:extLst>
              <a:ext uri="{FF2B5EF4-FFF2-40B4-BE49-F238E27FC236}">
                <a16:creationId xmlns:a16="http://schemas.microsoft.com/office/drawing/2014/main" id="{743AE049-618E-7B36-85DD-5D26C2A4896B}"/>
              </a:ext>
            </a:extLst>
          </p:cNvPr>
          <p:cNvGraphicFramePr>
            <a:graphicFrameLocks/>
          </p:cNvGraphicFramePr>
          <p:nvPr/>
        </p:nvGraphicFramePr>
        <p:xfrm>
          <a:off x="3437464" y="2291316"/>
          <a:ext cx="5619135" cy="388564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Grafico 2">
            <a:extLst>
              <a:ext uri="{FF2B5EF4-FFF2-40B4-BE49-F238E27FC236}">
                <a16:creationId xmlns:a16="http://schemas.microsoft.com/office/drawing/2014/main" id="{AF97C026-3054-55D3-BCB4-9CBFD0EFBA3B}"/>
              </a:ext>
            </a:extLst>
          </p:cNvPr>
          <p:cNvGraphicFramePr>
            <a:graphicFrameLocks/>
          </p:cNvGraphicFramePr>
          <p:nvPr/>
        </p:nvGraphicFramePr>
        <p:xfrm>
          <a:off x="2957585" y="2082964"/>
          <a:ext cx="5619135" cy="387826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 name="Grafico 3">
            <a:extLst>
              <a:ext uri="{FF2B5EF4-FFF2-40B4-BE49-F238E27FC236}">
                <a16:creationId xmlns:a16="http://schemas.microsoft.com/office/drawing/2014/main" id="{0DE3D9EE-E2CC-4809-31A1-39E89E69FC4B}"/>
              </a:ext>
            </a:extLst>
          </p:cNvPr>
          <p:cNvGraphicFramePr>
            <a:graphicFrameLocks/>
          </p:cNvGraphicFramePr>
          <p:nvPr>
            <p:extLst>
              <p:ext uri="{D42A27DB-BD31-4B8C-83A1-F6EECF244321}">
                <p14:modId xmlns:p14="http://schemas.microsoft.com/office/powerpoint/2010/main" val="790289279"/>
              </p:ext>
            </p:extLst>
          </p:nvPr>
        </p:nvGraphicFramePr>
        <p:xfrm>
          <a:off x="3810000" y="2057399"/>
          <a:ext cx="5408494" cy="4119563"/>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7768699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B9AA428-E617-71ED-B393-1FDAAA19FC5B}"/>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94173E5-453F-FACF-4241-D2B0AB2797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ight Triangle 9">
            <a:extLst>
              <a:ext uri="{FF2B5EF4-FFF2-40B4-BE49-F238E27FC236}">
                <a16:creationId xmlns:a16="http://schemas.microsoft.com/office/drawing/2014/main" id="{BF5BB167-273E-12B1-047A-2EFB998AC1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8FC2B96E-0AA3-92CC-7413-EFA255AA79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olo 1">
            <a:extLst>
              <a:ext uri="{FF2B5EF4-FFF2-40B4-BE49-F238E27FC236}">
                <a16:creationId xmlns:a16="http://schemas.microsoft.com/office/drawing/2014/main" id="{F246203C-1AD6-90B9-758C-C839B7F92ADA}"/>
              </a:ext>
            </a:extLst>
          </p:cNvPr>
          <p:cNvSpPr>
            <a:spLocks noGrp="1"/>
          </p:cNvSpPr>
          <p:nvPr>
            <p:ph type="title"/>
          </p:nvPr>
        </p:nvSpPr>
        <p:spPr>
          <a:xfrm>
            <a:off x="947238" y="710140"/>
            <a:ext cx="10599589" cy="1015663"/>
          </a:xfrm>
        </p:spPr>
        <p:txBody>
          <a:bodyPr anchor="ctr">
            <a:normAutofit fontScale="90000"/>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kumimoji="0" lang="it-IT" sz="3400" b="0" i="0" u="none" strike="noStrike" kern="1200" cap="none" spc="0" normalizeH="0" baseline="0" noProof="0" dirty="0">
                <a:ln>
                  <a:noFill/>
                </a:ln>
                <a:effectLst/>
                <a:uLnTx/>
                <a:uFillTx/>
                <a:latin typeface="Cooper Black" panose="0208090404030B020404" pitchFamily="18" charset="0"/>
                <a:ea typeface="+mn-ea"/>
                <a:cs typeface="+mn-cs"/>
              </a:rPr>
            </a:br>
            <a:r>
              <a:rPr kumimoji="0" lang="it-IT" sz="3100" b="0" i="0" u="none" strike="noStrike" kern="1200" cap="none" spc="0" normalizeH="0" baseline="0" noProof="0" dirty="0">
                <a:ln>
                  <a:noFill/>
                </a:ln>
                <a:solidFill>
                  <a:srgbClr val="FF0000"/>
                </a:solidFill>
                <a:effectLst/>
                <a:uLnTx/>
                <a:uFillTx/>
                <a:latin typeface="Cooper Black" panose="0208090404030B020404" pitchFamily="18" charset="0"/>
                <a:ea typeface="+mj-ea"/>
                <a:cs typeface="+mj-cs"/>
              </a:rPr>
              <a:t>Risultati del monitoraggio</a:t>
            </a:r>
            <a:br>
              <a:rPr kumimoji="0" lang="it-IT" sz="3200" b="0" i="0" u="none" strike="noStrike" kern="1200" cap="none" spc="0" normalizeH="0" baseline="0" noProof="0" dirty="0">
                <a:ln>
                  <a:noFill/>
                </a:ln>
                <a:solidFill>
                  <a:srgbClr val="FF0000"/>
                </a:solidFill>
                <a:effectLst/>
                <a:uLnTx/>
                <a:uFillTx/>
                <a:latin typeface="Cooper Black" panose="0208090404030B020404" pitchFamily="18" charset="0"/>
                <a:ea typeface="+mn-ea"/>
                <a:cs typeface="+mn-cs"/>
              </a:rPr>
            </a:br>
            <a:br>
              <a:rPr kumimoji="0" lang="it-IT" sz="3400" b="0" i="0" u="none" strike="noStrike" kern="1200" cap="none" spc="0" normalizeH="0" baseline="0" noProof="0" dirty="0">
                <a:ln>
                  <a:noFill/>
                </a:ln>
                <a:effectLst/>
                <a:uLnTx/>
                <a:uFillTx/>
                <a:latin typeface="Cooper Black" panose="0208090404030B020404" pitchFamily="18" charset="0"/>
                <a:ea typeface="+mn-ea"/>
                <a:cs typeface="+mn-cs"/>
              </a:rPr>
            </a:br>
            <a:endParaRPr lang="it-IT" sz="3400" dirty="0"/>
          </a:p>
        </p:txBody>
      </p:sp>
      <p:sp>
        <p:nvSpPr>
          <p:cNvPr id="13" name="CasellaDiTesto 12">
            <a:extLst>
              <a:ext uri="{FF2B5EF4-FFF2-40B4-BE49-F238E27FC236}">
                <a16:creationId xmlns:a16="http://schemas.microsoft.com/office/drawing/2014/main" id="{A648F1E4-E19D-4283-6465-98B56276CD72}"/>
              </a:ext>
            </a:extLst>
          </p:cNvPr>
          <p:cNvSpPr txBox="1"/>
          <p:nvPr/>
        </p:nvSpPr>
        <p:spPr>
          <a:xfrm>
            <a:off x="947238" y="1283110"/>
            <a:ext cx="10297524" cy="1015663"/>
          </a:xfrm>
          <a:prstGeom prst="rect">
            <a:avLst/>
          </a:prstGeom>
          <a:noFill/>
        </p:spPr>
        <p:txBody>
          <a:bodyPr wrap="square" rtlCol="0">
            <a:spAutoFit/>
          </a:bodyPr>
          <a:lstStyle/>
          <a:p>
            <a:r>
              <a:rPr lang="it-IT" sz="2000" dirty="0">
                <a:latin typeface="Cooper Black" panose="0208090404030B020404" pitchFamily="18" charset="0"/>
              </a:rPr>
              <a:t>5) </a:t>
            </a:r>
            <a:r>
              <a:rPr lang="it-IT" sz="2000" i="1" dirty="0">
                <a:latin typeface="Cooper Black" panose="0208090404030B020404" pitchFamily="18" charset="0"/>
              </a:rPr>
              <a:t>(Per i consigli delle classi seconde e quinte) </a:t>
            </a:r>
            <a:r>
              <a:rPr lang="it-IT" sz="2000" dirty="0">
                <a:latin typeface="Cooper Black" panose="0208090404030B020404" pitchFamily="18" charset="0"/>
              </a:rPr>
              <a:t>Sono state svolte simulazioni CBT (</a:t>
            </a:r>
            <a:r>
              <a:rPr lang="it-IT" sz="2000" i="1" dirty="0">
                <a:latin typeface="Cooper Black" panose="0208090404030B020404" pitchFamily="18" charset="0"/>
              </a:rPr>
              <a:t>Computer </a:t>
            </a:r>
            <a:r>
              <a:rPr lang="it-IT" sz="2000" i="1" dirty="0" err="1">
                <a:latin typeface="Cooper Black" panose="0208090404030B020404" pitchFamily="18" charset="0"/>
              </a:rPr>
              <a:t>Based</a:t>
            </a:r>
            <a:r>
              <a:rPr lang="it-IT" sz="2000" i="1" dirty="0">
                <a:latin typeface="Cooper Black" panose="0208090404030B020404" pitchFamily="18" charset="0"/>
              </a:rPr>
              <a:t> Testing</a:t>
            </a:r>
            <a:r>
              <a:rPr lang="it-IT" sz="2000" dirty="0">
                <a:latin typeface="Cooper Black" panose="0208090404030B020404" pitchFamily="18" charset="0"/>
              </a:rPr>
              <a:t>) delle prove INVALSI di italiano, matematica, inglese e competenze digitali?</a:t>
            </a:r>
            <a:endParaRPr lang="it-IT" sz="2400" dirty="0">
              <a:latin typeface="Cooper Black" panose="0208090404030B020404" pitchFamily="18" charset="0"/>
            </a:endParaRPr>
          </a:p>
        </p:txBody>
      </p:sp>
      <p:graphicFrame>
        <p:nvGraphicFramePr>
          <p:cNvPr id="5" name="Segnaposto contenuto 4">
            <a:extLst>
              <a:ext uri="{FF2B5EF4-FFF2-40B4-BE49-F238E27FC236}">
                <a16:creationId xmlns:a16="http://schemas.microsoft.com/office/drawing/2014/main" id="{7F8C52A2-A40B-13B9-1040-482E1217AFAD}"/>
              </a:ext>
            </a:extLst>
          </p:cNvPr>
          <p:cNvGraphicFramePr>
            <a:graphicFrameLocks noGrp="1"/>
          </p:cNvGraphicFramePr>
          <p:nvPr>
            <p:ph idx="1"/>
          </p:nvPr>
        </p:nvGraphicFramePr>
        <p:xfrm>
          <a:off x="838200" y="2298700"/>
          <a:ext cx="10515600" cy="38782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Grafico 5">
            <a:extLst>
              <a:ext uri="{FF2B5EF4-FFF2-40B4-BE49-F238E27FC236}">
                <a16:creationId xmlns:a16="http://schemas.microsoft.com/office/drawing/2014/main" id="{C017A7D1-5C7E-0F56-18E2-9FE956617B4E}"/>
              </a:ext>
            </a:extLst>
          </p:cNvPr>
          <p:cNvGraphicFramePr>
            <a:graphicFrameLocks/>
          </p:cNvGraphicFramePr>
          <p:nvPr/>
        </p:nvGraphicFramePr>
        <p:xfrm>
          <a:off x="3437464" y="2291316"/>
          <a:ext cx="5619135" cy="388564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Grafico 2">
            <a:extLst>
              <a:ext uri="{FF2B5EF4-FFF2-40B4-BE49-F238E27FC236}">
                <a16:creationId xmlns:a16="http://schemas.microsoft.com/office/drawing/2014/main" id="{27B5CE3E-94BD-CD80-6E04-D6A48C89329F}"/>
              </a:ext>
            </a:extLst>
          </p:cNvPr>
          <p:cNvGraphicFramePr>
            <a:graphicFrameLocks/>
          </p:cNvGraphicFramePr>
          <p:nvPr>
            <p:extLst>
              <p:ext uri="{D42A27DB-BD31-4B8C-83A1-F6EECF244321}">
                <p14:modId xmlns:p14="http://schemas.microsoft.com/office/powerpoint/2010/main" val="1778328223"/>
              </p:ext>
            </p:extLst>
          </p:nvPr>
        </p:nvGraphicFramePr>
        <p:xfrm>
          <a:off x="3437463" y="2352858"/>
          <a:ext cx="5619135" cy="387826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Grafico 6">
            <a:extLst>
              <a:ext uri="{FF2B5EF4-FFF2-40B4-BE49-F238E27FC236}">
                <a16:creationId xmlns:a16="http://schemas.microsoft.com/office/drawing/2014/main" id="{0DE3D9EE-E2CC-4809-31A1-39E89E69FC4B}"/>
              </a:ext>
            </a:extLst>
          </p:cNvPr>
          <p:cNvGraphicFramePr>
            <a:graphicFrameLocks/>
          </p:cNvGraphicFramePr>
          <p:nvPr>
            <p:extLst>
              <p:ext uri="{D42A27DB-BD31-4B8C-83A1-F6EECF244321}">
                <p14:modId xmlns:p14="http://schemas.microsoft.com/office/powerpoint/2010/main" val="4074916119"/>
              </p:ext>
            </p:extLst>
          </p:nvPr>
        </p:nvGraphicFramePr>
        <p:xfrm>
          <a:off x="3805085" y="2306157"/>
          <a:ext cx="4940710" cy="369879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036593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70F96DB-0A42-064B-037F-31C3328AAD57}"/>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2E86385-9E52-E58C-E4A5-5A0C781FC4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ight Triangle 9">
            <a:extLst>
              <a:ext uri="{FF2B5EF4-FFF2-40B4-BE49-F238E27FC236}">
                <a16:creationId xmlns:a16="http://schemas.microsoft.com/office/drawing/2014/main" id="{7539C8F1-8238-788B-116D-D2C94D569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88C043F4-421E-D2E8-15EA-9570F290E2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olo 1">
            <a:extLst>
              <a:ext uri="{FF2B5EF4-FFF2-40B4-BE49-F238E27FC236}">
                <a16:creationId xmlns:a16="http://schemas.microsoft.com/office/drawing/2014/main" id="{D724D850-E017-C14E-F252-42493787AA70}"/>
              </a:ext>
            </a:extLst>
          </p:cNvPr>
          <p:cNvSpPr>
            <a:spLocks noGrp="1"/>
          </p:cNvSpPr>
          <p:nvPr>
            <p:ph type="title"/>
          </p:nvPr>
        </p:nvSpPr>
        <p:spPr>
          <a:xfrm>
            <a:off x="947238" y="710140"/>
            <a:ext cx="10599589" cy="1015663"/>
          </a:xfrm>
        </p:spPr>
        <p:txBody>
          <a:bodyPr anchor="ctr">
            <a:normAutofit fontScale="90000"/>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kumimoji="0" lang="it-IT" sz="3400" b="0" i="0" u="none" strike="noStrike" kern="1200" cap="none" spc="0" normalizeH="0" baseline="0" noProof="0" dirty="0">
                <a:ln>
                  <a:noFill/>
                </a:ln>
                <a:effectLst/>
                <a:uLnTx/>
                <a:uFillTx/>
                <a:latin typeface="Cooper Black" panose="0208090404030B020404" pitchFamily="18" charset="0"/>
                <a:ea typeface="+mn-ea"/>
                <a:cs typeface="+mn-cs"/>
              </a:rPr>
            </a:br>
            <a:r>
              <a:rPr kumimoji="0" lang="it-IT" sz="3100" b="0" i="0" u="none" strike="noStrike" kern="1200" cap="none" spc="0" normalizeH="0" baseline="0" noProof="0" dirty="0">
                <a:ln>
                  <a:noFill/>
                </a:ln>
                <a:solidFill>
                  <a:srgbClr val="FF0000"/>
                </a:solidFill>
                <a:effectLst/>
                <a:uLnTx/>
                <a:uFillTx/>
                <a:latin typeface="Cooper Black" panose="0208090404030B020404" pitchFamily="18" charset="0"/>
                <a:ea typeface="+mj-ea"/>
                <a:cs typeface="+mj-cs"/>
              </a:rPr>
              <a:t>Risultati del monitoraggio</a:t>
            </a:r>
            <a:br>
              <a:rPr kumimoji="0" lang="it-IT" sz="3200" b="0" i="0" u="none" strike="noStrike" kern="1200" cap="none" spc="0" normalizeH="0" baseline="0" noProof="0" dirty="0">
                <a:ln>
                  <a:noFill/>
                </a:ln>
                <a:solidFill>
                  <a:srgbClr val="FF0000"/>
                </a:solidFill>
                <a:effectLst/>
                <a:uLnTx/>
                <a:uFillTx/>
                <a:latin typeface="Cooper Black" panose="0208090404030B020404" pitchFamily="18" charset="0"/>
                <a:ea typeface="+mn-ea"/>
                <a:cs typeface="+mn-cs"/>
              </a:rPr>
            </a:br>
            <a:br>
              <a:rPr kumimoji="0" lang="it-IT" sz="3400" b="0" i="0" u="none" strike="noStrike" kern="1200" cap="none" spc="0" normalizeH="0" baseline="0" noProof="0" dirty="0">
                <a:ln>
                  <a:noFill/>
                </a:ln>
                <a:effectLst/>
                <a:uLnTx/>
                <a:uFillTx/>
                <a:latin typeface="Cooper Black" panose="0208090404030B020404" pitchFamily="18" charset="0"/>
                <a:ea typeface="+mn-ea"/>
                <a:cs typeface="+mn-cs"/>
              </a:rPr>
            </a:br>
            <a:endParaRPr lang="it-IT" sz="3400" dirty="0"/>
          </a:p>
        </p:txBody>
      </p:sp>
      <p:sp>
        <p:nvSpPr>
          <p:cNvPr id="13" name="CasellaDiTesto 12">
            <a:extLst>
              <a:ext uri="{FF2B5EF4-FFF2-40B4-BE49-F238E27FC236}">
                <a16:creationId xmlns:a16="http://schemas.microsoft.com/office/drawing/2014/main" id="{A782013A-D944-482C-4ADC-CE10081883AB}"/>
              </a:ext>
            </a:extLst>
          </p:cNvPr>
          <p:cNvSpPr txBox="1"/>
          <p:nvPr/>
        </p:nvSpPr>
        <p:spPr>
          <a:xfrm>
            <a:off x="947238" y="1283110"/>
            <a:ext cx="10297524" cy="1231106"/>
          </a:xfrm>
          <a:prstGeom prst="rect">
            <a:avLst/>
          </a:prstGeom>
          <a:noFill/>
        </p:spPr>
        <p:txBody>
          <a:bodyPr wrap="square" rtlCol="0">
            <a:spAutoFit/>
          </a:bodyPr>
          <a:lstStyle/>
          <a:p>
            <a:r>
              <a:rPr lang="it-IT" sz="2000" dirty="0">
                <a:latin typeface="Cooper Black" panose="0208090404030B020404" pitchFamily="18" charset="0"/>
              </a:rPr>
              <a:t>6) </a:t>
            </a:r>
            <a:r>
              <a:rPr lang="it-IT" dirty="0">
                <a:latin typeface="Cooper Black" panose="0208090404030B020404" pitchFamily="18" charset="0"/>
              </a:rPr>
              <a:t>Nell’anno scolastico in corso, sono stati attivati corsi per il rilascio delle certificazioni linguistiche e degli attestati tecnico-professionali per l’uso di attrezzature e macchine di ultima generazione (per esempio: patentini per la sicurezza del trattore, patentini per la sicurezza dei mezzi agricoli, etc.)?</a:t>
            </a:r>
            <a:endParaRPr lang="it-IT" sz="2400" dirty="0">
              <a:latin typeface="Cooper Black" panose="0208090404030B020404" pitchFamily="18" charset="0"/>
            </a:endParaRPr>
          </a:p>
        </p:txBody>
      </p:sp>
      <p:graphicFrame>
        <p:nvGraphicFramePr>
          <p:cNvPr id="5" name="Segnaposto contenuto 4">
            <a:extLst>
              <a:ext uri="{FF2B5EF4-FFF2-40B4-BE49-F238E27FC236}">
                <a16:creationId xmlns:a16="http://schemas.microsoft.com/office/drawing/2014/main" id="{04FCD3FB-AACA-7357-889C-FC3E1BEDE69B}"/>
              </a:ext>
            </a:extLst>
          </p:cNvPr>
          <p:cNvGraphicFramePr>
            <a:graphicFrameLocks noGrp="1"/>
          </p:cNvGraphicFramePr>
          <p:nvPr>
            <p:ph idx="1"/>
          </p:nvPr>
        </p:nvGraphicFramePr>
        <p:xfrm>
          <a:off x="838200" y="2298700"/>
          <a:ext cx="10515600" cy="38782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Grafico 5">
            <a:extLst>
              <a:ext uri="{FF2B5EF4-FFF2-40B4-BE49-F238E27FC236}">
                <a16:creationId xmlns:a16="http://schemas.microsoft.com/office/drawing/2014/main" id="{19D253CE-3394-02A4-9C43-5BEA2B875DC4}"/>
              </a:ext>
            </a:extLst>
          </p:cNvPr>
          <p:cNvGraphicFramePr>
            <a:graphicFrameLocks/>
          </p:cNvGraphicFramePr>
          <p:nvPr/>
        </p:nvGraphicFramePr>
        <p:xfrm>
          <a:off x="3437464" y="2291316"/>
          <a:ext cx="5619135" cy="388564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Grafico 2">
            <a:extLst>
              <a:ext uri="{FF2B5EF4-FFF2-40B4-BE49-F238E27FC236}">
                <a16:creationId xmlns:a16="http://schemas.microsoft.com/office/drawing/2014/main" id="{E3B646DE-ED77-FABE-1754-11F5DCDD53C1}"/>
              </a:ext>
            </a:extLst>
          </p:cNvPr>
          <p:cNvGraphicFramePr>
            <a:graphicFrameLocks/>
          </p:cNvGraphicFramePr>
          <p:nvPr>
            <p:extLst>
              <p:ext uri="{D42A27DB-BD31-4B8C-83A1-F6EECF244321}">
                <p14:modId xmlns:p14="http://schemas.microsoft.com/office/powerpoint/2010/main" val="734301331"/>
              </p:ext>
            </p:extLst>
          </p:nvPr>
        </p:nvGraphicFramePr>
        <p:xfrm>
          <a:off x="3491983" y="2352894"/>
          <a:ext cx="5619135" cy="387826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 name="Grafico 3">
            <a:extLst>
              <a:ext uri="{FF2B5EF4-FFF2-40B4-BE49-F238E27FC236}">
                <a16:creationId xmlns:a16="http://schemas.microsoft.com/office/drawing/2014/main" id="{0DE3D9EE-E2CC-4809-31A1-39E89E69FC4B}"/>
              </a:ext>
            </a:extLst>
          </p:cNvPr>
          <p:cNvGraphicFramePr>
            <a:graphicFrameLocks/>
          </p:cNvGraphicFramePr>
          <p:nvPr>
            <p:extLst>
              <p:ext uri="{D42A27DB-BD31-4B8C-83A1-F6EECF244321}">
                <p14:modId xmlns:p14="http://schemas.microsoft.com/office/powerpoint/2010/main" val="3064664576"/>
              </p:ext>
            </p:extLst>
          </p:nvPr>
        </p:nvGraphicFramePr>
        <p:xfrm>
          <a:off x="3906506" y="2399704"/>
          <a:ext cx="4670213" cy="3885647"/>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39353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F738A81-082B-2019-B520-EB0E0227C49C}"/>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957424B-9B6B-2246-CFB2-ED5563105B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ight Triangle 9">
            <a:extLst>
              <a:ext uri="{FF2B5EF4-FFF2-40B4-BE49-F238E27FC236}">
                <a16:creationId xmlns:a16="http://schemas.microsoft.com/office/drawing/2014/main" id="{2B82F6DE-4455-DAC2-B4E6-69DC5CBFDA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17CF602C-012E-EDF3-0279-413D80B69A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olo 1">
            <a:extLst>
              <a:ext uri="{FF2B5EF4-FFF2-40B4-BE49-F238E27FC236}">
                <a16:creationId xmlns:a16="http://schemas.microsoft.com/office/drawing/2014/main" id="{B8654C73-7358-3603-4E78-780BA70F4FBA}"/>
              </a:ext>
            </a:extLst>
          </p:cNvPr>
          <p:cNvSpPr>
            <a:spLocks noGrp="1"/>
          </p:cNvSpPr>
          <p:nvPr>
            <p:ph type="title"/>
          </p:nvPr>
        </p:nvSpPr>
        <p:spPr>
          <a:xfrm>
            <a:off x="947238" y="710140"/>
            <a:ext cx="10599589" cy="1015663"/>
          </a:xfrm>
        </p:spPr>
        <p:txBody>
          <a:bodyPr anchor="ctr">
            <a:normAutofit fontScale="90000"/>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kumimoji="0" lang="it-IT" sz="3400" b="0" i="0" u="none" strike="noStrike" kern="1200" cap="none" spc="0" normalizeH="0" baseline="0" noProof="0" dirty="0">
                <a:ln>
                  <a:noFill/>
                </a:ln>
                <a:effectLst/>
                <a:uLnTx/>
                <a:uFillTx/>
                <a:latin typeface="Cooper Black" panose="0208090404030B020404" pitchFamily="18" charset="0"/>
                <a:ea typeface="+mn-ea"/>
                <a:cs typeface="+mn-cs"/>
              </a:rPr>
            </a:br>
            <a:r>
              <a:rPr kumimoji="0" lang="it-IT" sz="3100" b="0" i="0" u="none" strike="noStrike" kern="1200" cap="none" spc="0" normalizeH="0" baseline="0" noProof="0" dirty="0">
                <a:ln>
                  <a:noFill/>
                </a:ln>
                <a:solidFill>
                  <a:srgbClr val="FF0000"/>
                </a:solidFill>
                <a:effectLst/>
                <a:uLnTx/>
                <a:uFillTx/>
                <a:latin typeface="Cooper Black" panose="0208090404030B020404" pitchFamily="18" charset="0"/>
                <a:ea typeface="+mj-ea"/>
                <a:cs typeface="+mj-cs"/>
              </a:rPr>
              <a:t>Risultati del monitoraggio</a:t>
            </a:r>
            <a:br>
              <a:rPr kumimoji="0" lang="it-IT" sz="3200" b="0" i="0" u="none" strike="noStrike" kern="1200" cap="none" spc="0" normalizeH="0" baseline="0" noProof="0" dirty="0">
                <a:ln>
                  <a:noFill/>
                </a:ln>
                <a:solidFill>
                  <a:srgbClr val="FF0000"/>
                </a:solidFill>
                <a:effectLst/>
                <a:uLnTx/>
                <a:uFillTx/>
                <a:latin typeface="Cooper Black" panose="0208090404030B020404" pitchFamily="18" charset="0"/>
                <a:ea typeface="+mn-ea"/>
                <a:cs typeface="+mn-cs"/>
              </a:rPr>
            </a:br>
            <a:br>
              <a:rPr kumimoji="0" lang="it-IT" sz="3400" b="0" i="0" u="none" strike="noStrike" kern="1200" cap="none" spc="0" normalizeH="0" baseline="0" noProof="0" dirty="0">
                <a:ln>
                  <a:noFill/>
                </a:ln>
                <a:effectLst/>
                <a:uLnTx/>
                <a:uFillTx/>
                <a:latin typeface="Cooper Black" panose="0208090404030B020404" pitchFamily="18" charset="0"/>
                <a:ea typeface="+mn-ea"/>
                <a:cs typeface="+mn-cs"/>
              </a:rPr>
            </a:br>
            <a:endParaRPr lang="it-IT" sz="3400" dirty="0"/>
          </a:p>
        </p:txBody>
      </p:sp>
      <p:sp>
        <p:nvSpPr>
          <p:cNvPr id="13" name="CasellaDiTesto 12">
            <a:extLst>
              <a:ext uri="{FF2B5EF4-FFF2-40B4-BE49-F238E27FC236}">
                <a16:creationId xmlns:a16="http://schemas.microsoft.com/office/drawing/2014/main" id="{FB94483D-CB33-E3CC-52D3-67ADDE062263}"/>
              </a:ext>
            </a:extLst>
          </p:cNvPr>
          <p:cNvSpPr txBox="1"/>
          <p:nvPr/>
        </p:nvSpPr>
        <p:spPr>
          <a:xfrm>
            <a:off x="985875" y="1283110"/>
            <a:ext cx="10297524" cy="400110"/>
          </a:xfrm>
          <a:prstGeom prst="rect">
            <a:avLst/>
          </a:prstGeom>
          <a:noFill/>
        </p:spPr>
        <p:txBody>
          <a:bodyPr wrap="square" rtlCol="0">
            <a:spAutoFit/>
          </a:bodyPr>
          <a:lstStyle/>
          <a:p>
            <a:r>
              <a:rPr lang="it-IT" sz="2000" dirty="0">
                <a:latin typeface="Cooper Black" panose="0208090404030B020404" pitchFamily="18" charset="0"/>
              </a:rPr>
              <a:t>7) Se sì, quale frequenza è stata registrata? (</a:t>
            </a:r>
            <a:r>
              <a:rPr lang="it-IT" sz="2000" i="1" dirty="0">
                <a:latin typeface="Cooper Black" panose="0208090404030B020404" pitchFamily="18" charset="0"/>
              </a:rPr>
              <a:t>La risposta era facoltativa</a:t>
            </a:r>
            <a:r>
              <a:rPr lang="it-IT" sz="2000" dirty="0">
                <a:latin typeface="Cooper Black" panose="0208090404030B020404" pitchFamily="18" charset="0"/>
              </a:rPr>
              <a:t>) </a:t>
            </a:r>
            <a:endParaRPr lang="it-IT" sz="2400" dirty="0">
              <a:latin typeface="Cooper Black" panose="0208090404030B020404" pitchFamily="18" charset="0"/>
            </a:endParaRPr>
          </a:p>
        </p:txBody>
      </p:sp>
      <p:graphicFrame>
        <p:nvGraphicFramePr>
          <p:cNvPr id="5" name="Segnaposto contenuto 4">
            <a:extLst>
              <a:ext uri="{FF2B5EF4-FFF2-40B4-BE49-F238E27FC236}">
                <a16:creationId xmlns:a16="http://schemas.microsoft.com/office/drawing/2014/main" id="{234F63F8-DB1C-A938-58FE-0479B20A39F4}"/>
              </a:ext>
            </a:extLst>
          </p:cNvPr>
          <p:cNvGraphicFramePr>
            <a:graphicFrameLocks noGrp="1"/>
          </p:cNvGraphicFramePr>
          <p:nvPr>
            <p:ph idx="1"/>
          </p:nvPr>
        </p:nvGraphicFramePr>
        <p:xfrm>
          <a:off x="838200" y="2298700"/>
          <a:ext cx="10515600" cy="38782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Grafico 5">
            <a:extLst>
              <a:ext uri="{FF2B5EF4-FFF2-40B4-BE49-F238E27FC236}">
                <a16:creationId xmlns:a16="http://schemas.microsoft.com/office/drawing/2014/main" id="{0A04A59C-45FD-CEDF-F5CF-6FEC6C216C32}"/>
              </a:ext>
            </a:extLst>
          </p:cNvPr>
          <p:cNvGraphicFramePr>
            <a:graphicFrameLocks/>
          </p:cNvGraphicFramePr>
          <p:nvPr/>
        </p:nvGraphicFramePr>
        <p:xfrm>
          <a:off x="3437464" y="2291316"/>
          <a:ext cx="5619135" cy="388564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Grafico 2">
            <a:extLst>
              <a:ext uri="{FF2B5EF4-FFF2-40B4-BE49-F238E27FC236}">
                <a16:creationId xmlns:a16="http://schemas.microsoft.com/office/drawing/2014/main" id="{65D42A15-FBA1-A5C9-D112-64610BAAE47A}"/>
              </a:ext>
            </a:extLst>
          </p:cNvPr>
          <p:cNvGraphicFramePr>
            <a:graphicFrameLocks/>
          </p:cNvGraphicFramePr>
          <p:nvPr/>
        </p:nvGraphicFramePr>
        <p:xfrm>
          <a:off x="3491983" y="2352894"/>
          <a:ext cx="5619135" cy="387826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 name="Grafico 3">
            <a:extLst>
              <a:ext uri="{FF2B5EF4-FFF2-40B4-BE49-F238E27FC236}">
                <a16:creationId xmlns:a16="http://schemas.microsoft.com/office/drawing/2014/main" id="{D7D77A90-D6A4-70D9-803E-FBB8992F7EF8}"/>
              </a:ext>
            </a:extLst>
          </p:cNvPr>
          <p:cNvGraphicFramePr>
            <a:graphicFrameLocks/>
          </p:cNvGraphicFramePr>
          <p:nvPr>
            <p:extLst>
              <p:ext uri="{D42A27DB-BD31-4B8C-83A1-F6EECF244321}">
                <p14:modId xmlns:p14="http://schemas.microsoft.com/office/powerpoint/2010/main" val="1273894157"/>
              </p:ext>
            </p:extLst>
          </p:nvPr>
        </p:nvGraphicFramePr>
        <p:xfrm>
          <a:off x="3851988" y="1957245"/>
          <a:ext cx="4670213" cy="3885647"/>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7" name="Grafico 6">
            <a:extLst>
              <a:ext uri="{FF2B5EF4-FFF2-40B4-BE49-F238E27FC236}">
                <a16:creationId xmlns:a16="http://schemas.microsoft.com/office/drawing/2014/main" id="{0DE3D9EE-E2CC-4809-31A1-39E89E69FC4B}"/>
              </a:ext>
            </a:extLst>
          </p:cNvPr>
          <p:cNvGraphicFramePr>
            <a:graphicFrameLocks/>
          </p:cNvGraphicFramePr>
          <p:nvPr>
            <p:extLst>
              <p:ext uri="{D42A27DB-BD31-4B8C-83A1-F6EECF244321}">
                <p14:modId xmlns:p14="http://schemas.microsoft.com/office/powerpoint/2010/main" val="97906556"/>
              </p:ext>
            </p:extLst>
          </p:nvPr>
        </p:nvGraphicFramePr>
        <p:xfrm>
          <a:off x="2756711" y="1943791"/>
          <a:ext cx="6755851" cy="4084418"/>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14268226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1FC8FD3-3E41-293D-CDF6-1518DFAC6586}"/>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801BD46-8F05-AD60-8E22-3A6484A385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ight Triangle 9">
            <a:extLst>
              <a:ext uri="{FF2B5EF4-FFF2-40B4-BE49-F238E27FC236}">
                <a16:creationId xmlns:a16="http://schemas.microsoft.com/office/drawing/2014/main" id="{4B1BAD9F-E53F-078F-8EE3-9766A8A1D9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40C49B52-7473-F744-E209-0B5F9696D4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olo 1">
            <a:extLst>
              <a:ext uri="{FF2B5EF4-FFF2-40B4-BE49-F238E27FC236}">
                <a16:creationId xmlns:a16="http://schemas.microsoft.com/office/drawing/2014/main" id="{AEC316B1-4F3D-B19B-1F60-B9340D53F4DC}"/>
              </a:ext>
            </a:extLst>
          </p:cNvPr>
          <p:cNvSpPr>
            <a:spLocks noGrp="1"/>
          </p:cNvSpPr>
          <p:nvPr>
            <p:ph type="title"/>
          </p:nvPr>
        </p:nvSpPr>
        <p:spPr>
          <a:xfrm>
            <a:off x="947238" y="710140"/>
            <a:ext cx="10599589" cy="1015663"/>
          </a:xfrm>
        </p:spPr>
        <p:txBody>
          <a:bodyPr anchor="ctr">
            <a:normAutofit fontScale="90000"/>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kumimoji="0" lang="it-IT" sz="3400" b="0" i="0" u="none" strike="noStrike" kern="1200" cap="none" spc="0" normalizeH="0" baseline="0" noProof="0" dirty="0">
                <a:ln>
                  <a:noFill/>
                </a:ln>
                <a:effectLst/>
                <a:uLnTx/>
                <a:uFillTx/>
                <a:latin typeface="Cooper Black" panose="0208090404030B020404" pitchFamily="18" charset="0"/>
                <a:ea typeface="+mn-ea"/>
                <a:cs typeface="+mn-cs"/>
              </a:rPr>
            </a:br>
            <a:r>
              <a:rPr kumimoji="0" lang="it-IT" sz="3100" b="0" i="0" u="none" strike="noStrike" kern="1200" cap="none" spc="0" normalizeH="0" baseline="0" noProof="0" dirty="0">
                <a:ln>
                  <a:noFill/>
                </a:ln>
                <a:solidFill>
                  <a:srgbClr val="FF0000"/>
                </a:solidFill>
                <a:effectLst/>
                <a:uLnTx/>
                <a:uFillTx/>
                <a:latin typeface="Cooper Black" panose="0208090404030B020404" pitchFamily="18" charset="0"/>
                <a:ea typeface="+mj-ea"/>
                <a:cs typeface="+mj-cs"/>
              </a:rPr>
              <a:t>Risultati del monitoraggio</a:t>
            </a:r>
            <a:br>
              <a:rPr kumimoji="0" lang="it-IT" sz="3200" b="0" i="0" u="none" strike="noStrike" kern="1200" cap="none" spc="0" normalizeH="0" baseline="0" noProof="0" dirty="0">
                <a:ln>
                  <a:noFill/>
                </a:ln>
                <a:solidFill>
                  <a:srgbClr val="FF0000"/>
                </a:solidFill>
                <a:effectLst/>
                <a:uLnTx/>
                <a:uFillTx/>
                <a:latin typeface="Cooper Black" panose="0208090404030B020404" pitchFamily="18" charset="0"/>
                <a:ea typeface="+mn-ea"/>
                <a:cs typeface="+mn-cs"/>
              </a:rPr>
            </a:br>
            <a:br>
              <a:rPr kumimoji="0" lang="it-IT" sz="3400" b="0" i="0" u="none" strike="noStrike" kern="1200" cap="none" spc="0" normalizeH="0" baseline="0" noProof="0" dirty="0">
                <a:ln>
                  <a:noFill/>
                </a:ln>
                <a:effectLst/>
                <a:uLnTx/>
                <a:uFillTx/>
                <a:latin typeface="Cooper Black" panose="0208090404030B020404" pitchFamily="18" charset="0"/>
                <a:ea typeface="+mn-ea"/>
                <a:cs typeface="+mn-cs"/>
              </a:rPr>
            </a:br>
            <a:endParaRPr lang="it-IT" sz="3400" dirty="0"/>
          </a:p>
        </p:txBody>
      </p:sp>
      <p:sp>
        <p:nvSpPr>
          <p:cNvPr id="13" name="CasellaDiTesto 12">
            <a:extLst>
              <a:ext uri="{FF2B5EF4-FFF2-40B4-BE49-F238E27FC236}">
                <a16:creationId xmlns:a16="http://schemas.microsoft.com/office/drawing/2014/main" id="{F96F6D98-0E25-3344-B457-03AA395007BC}"/>
              </a:ext>
            </a:extLst>
          </p:cNvPr>
          <p:cNvSpPr txBox="1"/>
          <p:nvPr/>
        </p:nvSpPr>
        <p:spPr>
          <a:xfrm>
            <a:off x="985875" y="1283110"/>
            <a:ext cx="10297524" cy="1015663"/>
          </a:xfrm>
          <a:prstGeom prst="rect">
            <a:avLst/>
          </a:prstGeom>
          <a:noFill/>
        </p:spPr>
        <p:txBody>
          <a:bodyPr wrap="square" rtlCol="0">
            <a:spAutoFit/>
          </a:bodyPr>
          <a:lstStyle/>
          <a:p>
            <a:r>
              <a:rPr lang="it-IT" sz="2000" dirty="0">
                <a:latin typeface="Cooper Black" panose="0208090404030B020404" pitchFamily="18" charset="0"/>
              </a:rPr>
              <a:t>8) Nel corso dell’anno scolastico, sono state adottate strategie didattiche innovative (per esempio: </a:t>
            </a:r>
            <a:r>
              <a:rPr lang="it-IT" sz="2000" i="1" dirty="0" err="1">
                <a:latin typeface="Cooper Black" panose="0208090404030B020404" pitchFamily="18" charset="0"/>
              </a:rPr>
              <a:t>debate</a:t>
            </a:r>
            <a:r>
              <a:rPr lang="it-IT" sz="2000" dirty="0">
                <a:latin typeface="Cooper Black" panose="0208090404030B020404" pitchFamily="18" charset="0"/>
              </a:rPr>
              <a:t>, </a:t>
            </a:r>
            <a:r>
              <a:rPr lang="it-IT" sz="2000" i="1" dirty="0">
                <a:latin typeface="Cooper Black" panose="0208090404030B020404" pitchFamily="18" charset="0"/>
              </a:rPr>
              <a:t>cooperative learning</a:t>
            </a:r>
            <a:r>
              <a:rPr lang="it-IT" sz="2000" dirty="0">
                <a:latin typeface="Cooper Black" panose="0208090404030B020404" pitchFamily="18" charset="0"/>
              </a:rPr>
              <a:t>, </a:t>
            </a:r>
            <a:r>
              <a:rPr lang="it-IT" sz="2000" dirty="0" err="1">
                <a:latin typeface="Cooper Black" panose="0208090404030B020404" pitchFamily="18" charset="0"/>
              </a:rPr>
              <a:t>microconferenze</a:t>
            </a:r>
            <a:r>
              <a:rPr lang="it-IT" sz="2000" dirty="0">
                <a:latin typeface="Cooper Black" panose="0208090404030B020404" pitchFamily="18" charset="0"/>
              </a:rPr>
              <a:t>, etc.) in grado di migliorare il rendimento complessivo della classe?</a:t>
            </a:r>
            <a:endParaRPr lang="it-IT" sz="2400" dirty="0">
              <a:latin typeface="Cooper Black" panose="0208090404030B020404" pitchFamily="18" charset="0"/>
            </a:endParaRPr>
          </a:p>
        </p:txBody>
      </p:sp>
      <p:graphicFrame>
        <p:nvGraphicFramePr>
          <p:cNvPr id="5" name="Segnaposto contenuto 4">
            <a:extLst>
              <a:ext uri="{FF2B5EF4-FFF2-40B4-BE49-F238E27FC236}">
                <a16:creationId xmlns:a16="http://schemas.microsoft.com/office/drawing/2014/main" id="{2DB1525C-56A5-5F0C-7456-A836A1054619}"/>
              </a:ext>
            </a:extLst>
          </p:cNvPr>
          <p:cNvGraphicFramePr>
            <a:graphicFrameLocks noGrp="1"/>
          </p:cNvGraphicFramePr>
          <p:nvPr>
            <p:ph idx="1"/>
          </p:nvPr>
        </p:nvGraphicFramePr>
        <p:xfrm>
          <a:off x="838200" y="2298700"/>
          <a:ext cx="10515600" cy="38782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Grafico 5">
            <a:extLst>
              <a:ext uri="{FF2B5EF4-FFF2-40B4-BE49-F238E27FC236}">
                <a16:creationId xmlns:a16="http://schemas.microsoft.com/office/drawing/2014/main" id="{2DFE174C-2DB8-65A8-4FEA-815D2FB05F7F}"/>
              </a:ext>
            </a:extLst>
          </p:cNvPr>
          <p:cNvGraphicFramePr>
            <a:graphicFrameLocks/>
          </p:cNvGraphicFramePr>
          <p:nvPr/>
        </p:nvGraphicFramePr>
        <p:xfrm>
          <a:off x="3437464" y="2291316"/>
          <a:ext cx="5619135" cy="388564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Grafico 2">
            <a:extLst>
              <a:ext uri="{FF2B5EF4-FFF2-40B4-BE49-F238E27FC236}">
                <a16:creationId xmlns:a16="http://schemas.microsoft.com/office/drawing/2014/main" id="{72BA3271-1EEF-AE6A-56D3-6DBCD10EBA90}"/>
              </a:ext>
            </a:extLst>
          </p:cNvPr>
          <p:cNvGraphicFramePr>
            <a:graphicFrameLocks/>
          </p:cNvGraphicFramePr>
          <p:nvPr/>
        </p:nvGraphicFramePr>
        <p:xfrm>
          <a:off x="3491983" y="2352894"/>
          <a:ext cx="5619135" cy="387826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 name="Grafico 3">
            <a:extLst>
              <a:ext uri="{FF2B5EF4-FFF2-40B4-BE49-F238E27FC236}">
                <a16:creationId xmlns:a16="http://schemas.microsoft.com/office/drawing/2014/main" id="{00DB5BE4-8A86-2431-BC37-E19E1D9F2141}"/>
              </a:ext>
            </a:extLst>
          </p:cNvPr>
          <p:cNvGraphicFramePr>
            <a:graphicFrameLocks/>
          </p:cNvGraphicFramePr>
          <p:nvPr/>
        </p:nvGraphicFramePr>
        <p:xfrm>
          <a:off x="3851988" y="1957245"/>
          <a:ext cx="4670213" cy="3885647"/>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9" name="Grafico 8">
            <a:extLst>
              <a:ext uri="{FF2B5EF4-FFF2-40B4-BE49-F238E27FC236}">
                <a16:creationId xmlns:a16="http://schemas.microsoft.com/office/drawing/2014/main" id="{0DE3D9EE-E2CC-4809-31A1-39E89E69FC4B}"/>
              </a:ext>
            </a:extLst>
          </p:cNvPr>
          <p:cNvGraphicFramePr>
            <a:graphicFrameLocks/>
          </p:cNvGraphicFramePr>
          <p:nvPr>
            <p:extLst>
              <p:ext uri="{D42A27DB-BD31-4B8C-83A1-F6EECF244321}">
                <p14:modId xmlns:p14="http://schemas.microsoft.com/office/powerpoint/2010/main" val="3041268269"/>
              </p:ext>
            </p:extLst>
          </p:nvPr>
        </p:nvGraphicFramePr>
        <p:xfrm>
          <a:off x="3528548" y="2349078"/>
          <a:ext cx="4944546" cy="3795350"/>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2757537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0FFE767-22BF-16F5-FB40-AAC7B6153D4D}"/>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96312FD-3C2A-A3C1-F37E-C70EF1C787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ight Triangle 9">
            <a:extLst>
              <a:ext uri="{FF2B5EF4-FFF2-40B4-BE49-F238E27FC236}">
                <a16:creationId xmlns:a16="http://schemas.microsoft.com/office/drawing/2014/main" id="{EB11BFAF-719D-6E84-52F0-704F466613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FFCE2694-2A21-7C7A-C887-88279A06D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olo 1">
            <a:extLst>
              <a:ext uri="{FF2B5EF4-FFF2-40B4-BE49-F238E27FC236}">
                <a16:creationId xmlns:a16="http://schemas.microsoft.com/office/drawing/2014/main" id="{405F5ACF-DC5E-11B7-D3E5-C94668D5B568}"/>
              </a:ext>
            </a:extLst>
          </p:cNvPr>
          <p:cNvSpPr>
            <a:spLocks noGrp="1"/>
          </p:cNvSpPr>
          <p:nvPr>
            <p:ph type="title"/>
          </p:nvPr>
        </p:nvSpPr>
        <p:spPr>
          <a:xfrm>
            <a:off x="947238" y="710140"/>
            <a:ext cx="10599589" cy="1015663"/>
          </a:xfrm>
        </p:spPr>
        <p:txBody>
          <a:bodyPr anchor="ctr">
            <a:normAutofit fontScale="90000"/>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kumimoji="0" lang="it-IT" sz="3400" b="0" i="0" u="none" strike="noStrike" kern="1200" cap="none" spc="0" normalizeH="0" baseline="0" noProof="0" dirty="0">
                <a:ln>
                  <a:noFill/>
                </a:ln>
                <a:effectLst/>
                <a:uLnTx/>
                <a:uFillTx/>
                <a:latin typeface="Cooper Black" panose="0208090404030B020404" pitchFamily="18" charset="0"/>
                <a:ea typeface="+mn-ea"/>
                <a:cs typeface="+mn-cs"/>
              </a:rPr>
            </a:br>
            <a:r>
              <a:rPr kumimoji="0" lang="it-IT" sz="3100" b="0" i="0" u="none" strike="noStrike" kern="1200" cap="none" spc="0" normalizeH="0" baseline="0" noProof="0" dirty="0">
                <a:ln>
                  <a:noFill/>
                </a:ln>
                <a:solidFill>
                  <a:srgbClr val="FF0000"/>
                </a:solidFill>
                <a:effectLst/>
                <a:uLnTx/>
                <a:uFillTx/>
                <a:latin typeface="Cooper Black" panose="0208090404030B020404" pitchFamily="18" charset="0"/>
                <a:ea typeface="+mj-ea"/>
                <a:cs typeface="+mj-cs"/>
              </a:rPr>
              <a:t>Risultati del monitoraggio</a:t>
            </a:r>
            <a:br>
              <a:rPr kumimoji="0" lang="it-IT" sz="3200" b="0" i="0" u="none" strike="noStrike" kern="1200" cap="none" spc="0" normalizeH="0" baseline="0" noProof="0" dirty="0">
                <a:ln>
                  <a:noFill/>
                </a:ln>
                <a:solidFill>
                  <a:srgbClr val="FF0000"/>
                </a:solidFill>
                <a:effectLst/>
                <a:uLnTx/>
                <a:uFillTx/>
                <a:latin typeface="Cooper Black" panose="0208090404030B020404" pitchFamily="18" charset="0"/>
                <a:ea typeface="+mn-ea"/>
                <a:cs typeface="+mn-cs"/>
              </a:rPr>
            </a:br>
            <a:br>
              <a:rPr kumimoji="0" lang="it-IT" sz="3400" b="0" i="0" u="none" strike="noStrike" kern="1200" cap="none" spc="0" normalizeH="0" baseline="0" noProof="0" dirty="0">
                <a:ln>
                  <a:noFill/>
                </a:ln>
                <a:effectLst/>
                <a:uLnTx/>
                <a:uFillTx/>
                <a:latin typeface="Cooper Black" panose="0208090404030B020404" pitchFamily="18" charset="0"/>
                <a:ea typeface="+mn-ea"/>
                <a:cs typeface="+mn-cs"/>
              </a:rPr>
            </a:br>
            <a:endParaRPr lang="it-IT" sz="3400" dirty="0"/>
          </a:p>
        </p:txBody>
      </p:sp>
      <p:sp>
        <p:nvSpPr>
          <p:cNvPr id="13" name="CasellaDiTesto 12">
            <a:extLst>
              <a:ext uri="{FF2B5EF4-FFF2-40B4-BE49-F238E27FC236}">
                <a16:creationId xmlns:a16="http://schemas.microsoft.com/office/drawing/2014/main" id="{991619C5-7D24-A5D4-9077-ACC21AF18FA8}"/>
              </a:ext>
            </a:extLst>
          </p:cNvPr>
          <p:cNvSpPr txBox="1"/>
          <p:nvPr/>
        </p:nvSpPr>
        <p:spPr>
          <a:xfrm>
            <a:off x="1056276" y="1283037"/>
            <a:ext cx="10297524" cy="707886"/>
          </a:xfrm>
          <a:prstGeom prst="rect">
            <a:avLst/>
          </a:prstGeom>
          <a:noFill/>
        </p:spPr>
        <p:txBody>
          <a:bodyPr wrap="square" rtlCol="0">
            <a:spAutoFit/>
          </a:bodyPr>
          <a:lstStyle/>
          <a:p>
            <a:r>
              <a:rPr lang="it-IT" sz="2000" dirty="0">
                <a:latin typeface="Cooper Black" panose="0208090404030B020404" pitchFamily="18" charset="0"/>
              </a:rPr>
              <a:t>9) </a:t>
            </a:r>
            <a:r>
              <a:rPr lang="it-IT" sz="2000" i="1" dirty="0">
                <a:latin typeface="Cooper Black" panose="0208090404030B020404" pitchFamily="18" charset="0"/>
              </a:rPr>
              <a:t>(Solo nelle classi interessate) </a:t>
            </a:r>
            <a:r>
              <a:rPr lang="it-IT" sz="2000" dirty="0">
                <a:latin typeface="Cooper Black" panose="0208090404030B020404" pitchFamily="18" charset="0"/>
              </a:rPr>
              <a:t>Nel corso dell’anno scolastico, sono state svolte le attività di recupero </a:t>
            </a:r>
            <a:r>
              <a:rPr lang="it-IT" sz="2000" i="1" dirty="0">
                <a:latin typeface="Cooper Black" panose="0208090404030B020404" pitchFamily="18" charset="0"/>
              </a:rPr>
              <a:t>in itinere</a:t>
            </a:r>
            <a:r>
              <a:rPr lang="it-IT" sz="2000" dirty="0">
                <a:latin typeface="Cooper Black" panose="0208090404030B020404" pitchFamily="18" charset="0"/>
              </a:rPr>
              <a:t>?</a:t>
            </a:r>
            <a:endParaRPr lang="it-IT" sz="2400" dirty="0">
              <a:latin typeface="Cooper Black" panose="0208090404030B020404" pitchFamily="18" charset="0"/>
            </a:endParaRPr>
          </a:p>
        </p:txBody>
      </p:sp>
      <p:graphicFrame>
        <p:nvGraphicFramePr>
          <p:cNvPr id="5" name="Segnaposto contenuto 4">
            <a:extLst>
              <a:ext uri="{FF2B5EF4-FFF2-40B4-BE49-F238E27FC236}">
                <a16:creationId xmlns:a16="http://schemas.microsoft.com/office/drawing/2014/main" id="{E42354CB-39F1-C378-2D45-88E1B67DC2FF}"/>
              </a:ext>
            </a:extLst>
          </p:cNvPr>
          <p:cNvGraphicFramePr>
            <a:graphicFrameLocks noGrp="1"/>
          </p:cNvGraphicFramePr>
          <p:nvPr>
            <p:ph idx="1"/>
          </p:nvPr>
        </p:nvGraphicFramePr>
        <p:xfrm>
          <a:off x="838200" y="2298700"/>
          <a:ext cx="10515600" cy="38782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Grafico 5">
            <a:extLst>
              <a:ext uri="{FF2B5EF4-FFF2-40B4-BE49-F238E27FC236}">
                <a16:creationId xmlns:a16="http://schemas.microsoft.com/office/drawing/2014/main" id="{718DAD1E-1798-2510-EEEE-40A1B66CF4CC}"/>
              </a:ext>
            </a:extLst>
          </p:cNvPr>
          <p:cNvGraphicFramePr>
            <a:graphicFrameLocks/>
          </p:cNvGraphicFramePr>
          <p:nvPr/>
        </p:nvGraphicFramePr>
        <p:xfrm>
          <a:off x="3437464" y="2291316"/>
          <a:ext cx="5619135" cy="388564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Grafico 2">
            <a:extLst>
              <a:ext uri="{FF2B5EF4-FFF2-40B4-BE49-F238E27FC236}">
                <a16:creationId xmlns:a16="http://schemas.microsoft.com/office/drawing/2014/main" id="{5E72E8CE-6316-07B5-F0C7-2EAF373E3968}"/>
              </a:ext>
            </a:extLst>
          </p:cNvPr>
          <p:cNvGraphicFramePr>
            <a:graphicFrameLocks/>
          </p:cNvGraphicFramePr>
          <p:nvPr/>
        </p:nvGraphicFramePr>
        <p:xfrm>
          <a:off x="3491983" y="2352894"/>
          <a:ext cx="5619135" cy="387826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 name="Grafico 3">
            <a:extLst>
              <a:ext uri="{FF2B5EF4-FFF2-40B4-BE49-F238E27FC236}">
                <a16:creationId xmlns:a16="http://schemas.microsoft.com/office/drawing/2014/main" id="{43016D1D-BEC8-2A5A-C001-9CDCBB759620}"/>
              </a:ext>
            </a:extLst>
          </p:cNvPr>
          <p:cNvGraphicFramePr>
            <a:graphicFrameLocks/>
          </p:cNvGraphicFramePr>
          <p:nvPr/>
        </p:nvGraphicFramePr>
        <p:xfrm>
          <a:off x="3851988" y="1957245"/>
          <a:ext cx="4670213" cy="3885647"/>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7" name="Grafico 6">
            <a:extLst>
              <a:ext uri="{FF2B5EF4-FFF2-40B4-BE49-F238E27FC236}">
                <a16:creationId xmlns:a16="http://schemas.microsoft.com/office/drawing/2014/main" id="{0DE3D9EE-E2CC-4809-31A1-39E89E69FC4B}"/>
              </a:ext>
            </a:extLst>
          </p:cNvPr>
          <p:cNvGraphicFramePr>
            <a:graphicFrameLocks/>
          </p:cNvGraphicFramePr>
          <p:nvPr>
            <p:extLst>
              <p:ext uri="{D42A27DB-BD31-4B8C-83A1-F6EECF244321}">
                <p14:modId xmlns:p14="http://schemas.microsoft.com/office/powerpoint/2010/main" val="900427388"/>
              </p:ext>
            </p:extLst>
          </p:nvPr>
        </p:nvGraphicFramePr>
        <p:xfrm>
          <a:off x="3437464" y="1957245"/>
          <a:ext cx="5035630" cy="4117089"/>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27503766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7247781-2CBC-3697-EC73-0247E62BE3A0}"/>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E3434EA-E7BD-8558-5DED-A06F3D6A6F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ight Triangle 9">
            <a:extLst>
              <a:ext uri="{FF2B5EF4-FFF2-40B4-BE49-F238E27FC236}">
                <a16:creationId xmlns:a16="http://schemas.microsoft.com/office/drawing/2014/main" id="{EBC78146-0337-4B94-6747-8263367BDE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98E62CD6-05A8-DBC7-32A5-A3559E6AF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olo 1">
            <a:extLst>
              <a:ext uri="{FF2B5EF4-FFF2-40B4-BE49-F238E27FC236}">
                <a16:creationId xmlns:a16="http://schemas.microsoft.com/office/drawing/2014/main" id="{58DDBBD8-AB9F-42E7-E832-DEBFCF236B97}"/>
              </a:ext>
            </a:extLst>
          </p:cNvPr>
          <p:cNvSpPr>
            <a:spLocks noGrp="1"/>
          </p:cNvSpPr>
          <p:nvPr>
            <p:ph type="title"/>
          </p:nvPr>
        </p:nvSpPr>
        <p:spPr>
          <a:xfrm>
            <a:off x="947238" y="710140"/>
            <a:ext cx="10599589" cy="1015663"/>
          </a:xfrm>
        </p:spPr>
        <p:txBody>
          <a:bodyPr anchor="ctr">
            <a:normAutofit fontScale="90000"/>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kumimoji="0" lang="it-IT" sz="3400" b="0" i="0" u="none" strike="noStrike" kern="1200" cap="none" spc="0" normalizeH="0" baseline="0" noProof="0" dirty="0">
                <a:ln>
                  <a:noFill/>
                </a:ln>
                <a:effectLst/>
                <a:uLnTx/>
                <a:uFillTx/>
                <a:latin typeface="Cooper Black" panose="0208090404030B020404" pitchFamily="18" charset="0"/>
                <a:ea typeface="+mn-ea"/>
                <a:cs typeface="+mn-cs"/>
              </a:rPr>
            </a:br>
            <a:r>
              <a:rPr kumimoji="0" lang="it-IT" sz="3100" b="0" i="0" u="none" strike="noStrike" kern="1200" cap="none" spc="0" normalizeH="0" baseline="0" noProof="0" dirty="0">
                <a:ln>
                  <a:noFill/>
                </a:ln>
                <a:solidFill>
                  <a:srgbClr val="FF0000"/>
                </a:solidFill>
                <a:effectLst/>
                <a:uLnTx/>
                <a:uFillTx/>
                <a:latin typeface="Cooper Black" panose="0208090404030B020404" pitchFamily="18" charset="0"/>
                <a:ea typeface="+mj-ea"/>
                <a:cs typeface="+mj-cs"/>
              </a:rPr>
              <a:t>Risultati del monitoraggio</a:t>
            </a:r>
            <a:br>
              <a:rPr kumimoji="0" lang="it-IT" sz="3200" b="0" i="0" u="none" strike="noStrike" kern="1200" cap="none" spc="0" normalizeH="0" baseline="0" noProof="0" dirty="0">
                <a:ln>
                  <a:noFill/>
                </a:ln>
                <a:solidFill>
                  <a:srgbClr val="FF0000"/>
                </a:solidFill>
                <a:effectLst/>
                <a:uLnTx/>
                <a:uFillTx/>
                <a:latin typeface="Cooper Black" panose="0208090404030B020404" pitchFamily="18" charset="0"/>
                <a:ea typeface="+mn-ea"/>
                <a:cs typeface="+mn-cs"/>
              </a:rPr>
            </a:br>
            <a:br>
              <a:rPr kumimoji="0" lang="it-IT" sz="3400" b="0" i="0" u="none" strike="noStrike" kern="1200" cap="none" spc="0" normalizeH="0" baseline="0" noProof="0" dirty="0">
                <a:ln>
                  <a:noFill/>
                </a:ln>
                <a:effectLst/>
                <a:uLnTx/>
                <a:uFillTx/>
                <a:latin typeface="Cooper Black" panose="0208090404030B020404" pitchFamily="18" charset="0"/>
                <a:ea typeface="+mn-ea"/>
                <a:cs typeface="+mn-cs"/>
              </a:rPr>
            </a:br>
            <a:endParaRPr lang="it-IT" sz="3400" dirty="0"/>
          </a:p>
        </p:txBody>
      </p:sp>
      <p:sp>
        <p:nvSpPr>
          <p:cNvPr id="13" name="CasellaDiTesto 12">
            <a:extLst>
              <a:ext uri="{FF2B5EF4-FFF2-40B4-BE49-F238E27FC236}">
                <a16:creationId xmlns:a16="http://schemas.microsoft.com/office/drawing/2014/main" id="{8E0EBB99-F005-CBE8-DF9D-D75EC4012E23}"/>
              </a:ext>
            </a:extLst>
          </p:cNvPr>
          <p:cNvSpPr txBox="1"/>
          <p:nvPr/>
        </p:nvSpPr>
        <p:spPr>
          <a:xfrm>
            <a:off x="1056276" y="1283037"/>
            <a:ext cx="10297524" cy="707886"/>
          </a:xfrm>
          <a:prstGeom prst="rect">
            <a:avLst/>
          </a:prstGeom>
          <a:noFill/>
        </p:spPr>
        <p:txBody>
          <a:bodyPr wrap="square" rtlCol="0">
            <a:spAutoFit/>
          </a:bodyPr>
          <a:lstStyle/>
          <a:p>
            <a:r>
              <a:rPr lang="it-IT" sz="2000" dirty="0">
                <a:latin typeface="Cooper Black" panose="0208090404030B020404" pitchFamily="18" charset="0"/>
              </a:rPr>
              <a:t>10) </a:t>
            </a:r>
            <a:r>
              <a:rPr lang="it-IT" sz="2000" i="1" dirty="0">
                <a:latin typeface="Cooper Black" panose="0208090404030B020404" pitchFamily="18" charset="0"/>
              </a:rPr>
              <a:t>(Solo nelle classi interessate) </a:t>
            </a:r>
            <a:r>
              <a:rPr lang="it-IT" sz="2000" dirty="0">
                <a:latin typeface="Cooper Black" panose="0208090404030B020404" pitchFamily="18" charset="0"/>
              </a:rPr>
              <a:t>Sono stati raggiunti gli obiettivi stabiliti dai docenti coinvolti nelle attività di recupero </a:t>
            </a:r>
            <a:r>
              <a:rPr lang="it-IT" sz="2000" i="1" dirty="0">
                <a:latin typeface="Cooper Black" panose="0208090404030B020404" pitchFamily="18" charset="0"/>
              </a:rPr>
              <a:t>in itinere</a:t>
            </a:r>
            <a:r>
              <a:rPr lang="it-IT" sz="2000" dirty="0">
                <a:latin typeface="Cooper Black" panose="0208090404030B020404" pitchFamily="18" charset="0"/>
              </a:rPr>
              <a:t>?</a:t>
            </a:r>
            <a:endParaRPr lang="it-IT" sz="2400" dirty="0">
              <a:latin typeface="Cooper Black" panose="0208090404030B020404" pitchFamily="18" charset="0"/>
            </a:endParaRPr>
          </a:p>
        </p:txBody>
      </p:sp>
      <p:graphicFrame>
        <p:nvGraphicFramePr>
          <p:cNvPr id="5" name="Segnaposto contenuto 4">
            <a:extLst>
              <a:ext uri="{FF2B5EF4-FFF2-40B4-BE49-F238E27FC236}">
                <a16:creationId xmlns:a16="http://schemas.microsoft.com/office/drawing/2014/main" id="{9E5FC552-9CC4-6E1C-B707-A935BBC06E1F}"/>
              </a:ext>
            </a:extLst>
          </p:cNvPr>
          <p:cNvGraphicFramePr>
            <a:graphicFrameLocks noGrp="1"/>
          </p:cNvGraphicFramePr>
          <p:nvPr>
            <p:ph idx="1"/>
          </p:nvPr>
        </p:nvGraphicFramePr>
        <p:xfrm>
          <a:off x="838200" y="2298700"/>
          <a:ext cx="10515600" cy="38782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Grafico 5">
            <a:extLst>
              <a:ext uri="{FF2B5EF4-FFF2-40B4-BE49-F238E27FC236}">
                <a16:creationId xmlns:a16="http://schemas.microsoft.com/office/drawing/2014/main" id="{8089E78E-E754-5126-CB51-A8FC7E7E5CC8}"/>
              </a:ext>
            </a:extLst>
          </p:cNvPr>
          <p:cNvGraphicFramePr>
            <a:graphicFrameLocks/>
          </p:cNvGraphicFramePr>
          <p:nvPr/>
        </p:nvGraphicFramePr>
        <p:xfrm>
          <a:off x="3437464" y="2291316"/>
          <a:ext cx="5619135" cy="388564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Grafico 2">
            <a:extLst>
              <a:ext uri="{FF2B5EF4-FFF2-40B4-BE49-F238E27FC236}">
                <a16:creationId xmlns:a16="http://schemas.microsoft.com/office/drawing/2014/main" id="{3D98CBED-071B-546D-E732-5C22F4DECFEF}"/>
              </a:ext>
            </a:extLst>
          </p:cNvPr>
          <p:cNvGraphicFramePr>
            <a:graphicFrameLocks/>
          </p:cNvGraphicFramePr>
          <p:nvPr/>
        </p:nvGraphicFramePr>
        <p:xfrm>
          <a:off x="3491983" y="2352894"/>
          <a:ext cx="5619135" cy="387826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 name="Grafico 3">
            <a:extLst>
              <a:ext uri="{FF2B5EF4-FFF2-40B4-BE49-F238E27FC236}">
                <a16:creationId xmlns:a16="http://schemas.microsoft.com/office/drawing/2014/main" id="{984FE91D-47DE-B6BC-C133-2FBF4DE52E89}"/>
              </a:ext>
            </a:extLst>
          </p:cNvPr>
          <p:cNvGraphicFramePr>
            <a:graphicFrameLocks/>
          </p:cNvGraphicFramePr>
          <p:nvPr/>
        </p:nvGraphicFramePr>
        <p:xfrm>
          <a:off x="3851988" y="1957245"/>
          <a:ext cx="4670213" cy="3885647"/>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9" name="Grafico 8">
            <a:extLst>
              <a:ext uri="{FF2B5EF4-FFF2-40B4-BE49-F238E27FC236}">
                <a16:creationId xmlns:a16="http://schemas.microsoft.com/office/drawing/2014/main" id="{0DE3D9EE-E2CC-4809-31A1-39E89E69FC4B}"/>
              </a:ext>
            </a:extLst>
          </p:cNvPr>
          <p:cNvGraphicFramePr>
            <a:graphicFrameLocks/>
          </p:cNvGraphicFramePr>
          <p:nvPr>
            <p:extLst>
              <p:ext uri="{D42A27DB-BD31-4B8C-83A1-F6EECF244321}">
                <p14:modId xmlns:p14="http://schemas.microsoft.com/office/powerpoint/2010/main" val="2033619036"/>
              </p:ext>
            </p:extLst>
          </p:nvPr>
        </p:nvGraphicFramePr>
        <p:xfrm>
          <a:off x="3809999" y="1957245"/>
          <a:ext cx="5098027" cy="4227101"/>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12518562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E96F441-20CC-F8D2-E72D-9C142A6F6CFA}"/>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388E525-DC05-C891-5644-63EDED026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ight Triangle 9">
            <a:extLst>
              <a:ext uri="{FF2B5EF4-FFF2-40B4-BE49-F238E27FC236}">
                <a16:creationId xmlns:a16="http://schemas.microsoft.com/office/drawing/2014/main" id="{1573E6F5-5621-1456-46E0-5F59684179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F99FCC76-C57D-6819-9C61-030F660151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olo 1">
            <a:extLst>
              <a:ext uri="{FF2B5EF4-FFF2-40B4-BE49-F238E27FC236}">
                <a16:creationId xmlns:a16="http://schemas.microsoft.com/office/drawing/2014/main" id="{0FF5C525-C588-02B7-EB5B-680D7EEDECB5}"/>
              </a:ext>
            </a:extLst>
          </p:cNvPr>
          <p:cNvSpPr>
            <a:spLocks noGrp="1"/>
          </p:cNvSpPr>
          <p:nvPr>
            <p:ph type="title"/>
          </p:nvPr>
        </p:nvSpPr>
        <p:spPr>
          <a:xfrm>
            <a:off x="947238" y="710140"/>
            <a:ext cx="10599589" cy="1015663"/>
          </a:xfrm>
        </p:spPr>
        <p:txBody>
          <a:bodyPr anchor="ctr">
            <a:normAutofit fontScale="90000"/>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kumimoji="0" lang="it-IT" sz="3400" b="0" i="0" u="none" strike="noStrike" kern="1200" cap="none" spc="0" normalizeH="0" baseline="0" noProof="0" dirty="0">
                <a:ln>
                  <a:noFill/>
                </a:ln>
                <a:effectLst/>
                <a:uLnTx/>
                <a:uFillTx/>
                <a:latin typeface="Cooper Black" panose="0208090404030B020404" pitchFamily="18" charset="0"/>
                <a:ea typeface="+mn-ea"/>
                <a:cs typeface="+mn-cs"/>
              </a:rPr>
            </a:br>
            <a:r>
              <a:rPr kumimoji="0" lang="it-IT" sz="3100" b="0" i="0" u="none" strike="noStrike" kern="1200" cap="none" spc="0" normalizeH="0" baseline="0" noProof="0" dirty="0">
                <a:ln>
                  <a:noFill/>
                </a:ln>
                <a:solidFill>
                  <a:srgbClr val="FF0000"/>
                </a:solidFill>
                <a:effectLst/>
                <a:uLnTx/>
                <a:uFillTx/>
                <a:latin typeface="Cooper Black" panose="0208090404030B020404" pitchFamily="18" charset="0"/>
                <a:ea typeface="+mj-ea"/>
                <a:cs typeface="+mj-cs"/>
              </a:rPr>
              <a:t>Risultati del monitoraggio</a:t>
            </a:r>
            <a:br>
              <a:rPr kumimoji="0" lang="it-IT" sz="3200" b="0" i="0" u="none" strike="noStrike" kern="1200" cap="none" spc="0" normalizeH="0" baseline="0" noProof="0" dirty="0">
                <a:ln>
                  <a:noFill/>
                </a:ln>
                <a:solidFill>
                  <a:srgbClr val="FF0000"/>
                </a:solidFill>
                <a:effectLst/>
                <a:uLnTx/>
                <a:uFillTx/>
                <a:latin typeface="Cooper Black" panose="0208090404030B020404" pitchFamily="18" charset="0"/>
                <a:ea typeface="+mn-ea"/>
                <a:cs typeface="+mn-cs"/>
              </a:rPr>
            </a:br>
            <a:br>
              <a:rPr kumimoji="0" lang="it-IT" sz="3400" b="0" i="0" u="none" strike="noStrike" kern="1200" cap="none" spc="0" normalizeH="0" baseline="0" noProof="0" dirty="0">
                <a:ln>
                  <a:noFill/>
                </a:ln>
                <a:effectLst/>
                <a:uLnTx/>
                <a:uFillTx/>
                <a:latin typeface="Cooper Black" panose="0208090404030B020404" pitchFamily="18" charset="0"/>
                <a:ea typeface="+mn-ea"/>
                <a:cs typeface="+mn-cs"/>
              </a:rPr>
            </a:br>
            <a:endParaRPr lang="it-IT" sz="3400" dirty="0"/>
          </a:p>
        </p:txBody>
      </p:sp>
      <p:sp>
        <p:nvSpPr>
          <p:cNvPr id="13" name="CasellaDiTesto 12">
            <a:extLst>
              <a:ext uri="{FF2B5EF4-FFF2-40B4-BE49-F238E27FC236}">
                <a16:creationId xmlns:a16="http://schemas.microsoft.com/office/drawing/2014/main" id="{79FD8A46-5A9D-B6FA-0705-890910B41BD8}"/>
              </a:ext>
            </a:extLst>
          </p:cNvPr>
          <p:cNvSpPr txBox="1"/>
          <p:nvPr/>
        </p:nvSpPr>
        <p:spPr>
          <a:xfrm>
            <a:off x="1056276" y="1283037"/>
            <a:ext cx="10297524" cy="1015663"/>
          </a:xfrm>
          <a:prstGeom prst="rect">
            <a:avLst/>
          </a:prstGeom>
          <a:noFill/>
        </p:spPr>
        <p:txBody>
          <a:bodyPr wrap="square" rtlCol="0">
            <a:spAutoFit/>
          </a:bodyPr>
          <a:lstStyle/>
          <a:p>
            <a:r>
              <a:rPr lang="it-IT" sz="2000" dirty="0">
                <a:latin typeface="Cooper Black" panose="0208090404030B020404" pitchFamily="18" charset="0"/>
              </a:rPr>
              <a:t>11) </a:t>
            </a:r>
            <a:r>
              <a:rPr lang="it-IT" sz="2000" i="1" dirty="0">
                <a:latin typeface="Cooper Black" panose="0208090404030B020404" pitchFamily="18" charset="0"/>
              </a:rPr>
              <a:t>(Per le classi del secondo biennio e del quinto anno</a:t>
            </a:r>
            <a:r>
              <a:rPr lang="it-IT" sz="2000" dirty="0">
                <a:latin typeface="Cooper Black" panose="0208090404030B020404" pitchFamily="18" charset="0"/>
              </a:rPr>
              <a:t>)</a:t>
            </a:r>
            <a:r>
              <a:rPr lang="it-IT" sz="2000" b="0" i="0" dirty="0">
                <a:solidFill>
                  <a:srgbClr val="323130"/>
                </a:solidFill>
                <a:effectLst/>
                <a:latin typeface="Segoe UI" panose="020B0502040204020203" pitchFamily="34" charset="0"/>
              </a:rPr>
              <a:t> </a:t>
            </a:r>
            <a:r>
              <a:rPr lang="it-IT" sz="2000" b="0" i="0" dirty="0">
                <a:effectLst/>
                <a:latin typeface="Cooper Black" panose="0208090404030B020404" pitchFamily="18" charset="0"/>
              </a:rPr>
              <a:t>Indica il livello di conseguimento degli obiettivi stabiliti per i percorsi di Formazione scuola-lavoro.</a:t>
            </a:r>
            <a:r>
              <a:rPr lang="it-IT" sz="2000" dirty="0">
                <a:latin typeface="Cooper Black" panose="0208090404030B020404" pitchFamily="18" charset="0"/>
              </a:rPr>
              <a:t>  </a:t>
            </a:r>
            <a:endParaRPr lang="it-IT" sz="2400" dirty="0">
              <a:latin typeface="Cooper Black" panose="0208090404030B020404" pitchFamily="18" charset="0"/>
            </a:endParaRPr>
          </a:p>
        </p:txBody>
      </p:sp>
      <p:graphicFrame>
        <p:nvGraphicFramePr>
          <p:cNvPr id="5" name="Segnaposto contenuto 4">
            <a:extLst>
              <a:ext uri="{FF2B5EF4-FFF2-40B4-BE49-F238E27FC236}">
                <a16:creationId xmlns:a16="http://schemas.microsoft.com/office/drawing/2014/main" id="{97E97D4F-5BEC-5B89-07B8-72AB401179F0}"/>
              </a:ext>
            </a:extLst>
          </p:cNvPr>
          <p:cNvGraphicFramePr>
            <a:graphicFrameLocks noGrp="1"/>
          </p:cNvGraphicFramePr>
          <p:nvPr>
            <p:ph idx="1"/>
          </p:nvPr>
        </p:nvGraphicFramePr>
        <p:xfrm>
          <a:off x="838200" y="2298700"/>
          <a:ext cx="10515600" cy="38782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Grafico 5">
            <a:extLst>
              <a:ext uri="{FF2B5EF4-FFF2-40B4-BE49-F238E27FC236}">
                <a16:creationId xmlns:a16="http://schemas.microsoft.com/office/drawing/2014/main" id="{A9AFADA8-43FB-2F0F-B31C-FEBFE3DD6B22}"/>
              </a:ext>
            </a:extLst>
          </p:cNvPr>
          <p:cNvGraphicFramePr>
            <a:graphicFrameLocks/>
          </p:cNvGraphicFramePr>
          <p:nvPr/>
        </p:nvGraphicFramePr>
        <p:xfrm>
          <a:off x="3437464" y="2291316"/>
          <a:ext cx="5619135" cy="388564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Grafico 2">
            <a:extLst>
              <a:ext uri="{FF2B5EF4-FFF2-40B4-BE49-F238E27FC236}">
                <a16:creationId xmlns:a16="http://schemas.microsoft.com/office/drawing/2014/main" id="{3D644EA7-3FE6-13C9-0715-80C84005F3B7}"/>
              </a:ext>
            </a:extLst>
          </p:cNvPr>
          <p:cNvGraphicFramePr>
            <a:graphicFrameLocks/>
          </p:cNvGraphicFramePr>
          <p:nvPr/>
        </p:nvGraphicFramePr>
        <p:xfrm>
          <a:off x="3491983" y="2352894"/>
          <a:ext cx="5619135" cy="387826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 name="Grafico 3">
            <a:extLst>
              <a:ext uri="{FF2B5EF4-FFF2-40B4-BE49-F238E27FC236}">
                <a16:creationId xmlns:a16="http://schemas.microsoft.com/office/drawing/2014/main" id="{90BB03A6-0565-E784-95B0-21735ADA1C50}"/>
              </a:ext>
            </a:extLst>
          </p:cNvPr>
          <p:cNvGraphicFramePr>
            <a:graphicFrameLocks/>
          </p:cNvGraphicFramePr>
          <p:nvPr/>
        </p:nvGraphicFramePr>
        <p:xfrm>
          <a:off x="3851988" y="1957245"/>
          <a:ext cx="4670213" cy="3885647"/>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9" name="Grafico 8">
            <a:extLst>
              <a:ext uri="{FF2B5EF4-FFF2-40B4-BE49-F238E27FC236}">
                <a16:creationId xmlns:a16="http://schemas.microsoft.com/office/drawing/2014/main" id="{32D669BA-863F-CF3A-5BD0-29F9E2DDC289}"/>
              </a:ext>
            </a:extLst>
          </p:cNvPr>
          <p:cNvGraphicFramePr>
            <a:graphicFrameLocks/>
          </p:cNvGraphicFramePr>
          <p:nvPr/>
        </p:nvGraphicFramePr>
        <p:xfrm>
          <a:off x="3809999" y="1957245"/>
          <a:ext cx="5098027" cy="4227101"/>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7" name="Grafico 6">
            <a:extLst>
              <a:ext uri="{FF2B5EF4-FFF2-40B4-BE49-F238E27FC236}">
                <a16:creationId xmlns:a16="http://schemas.microsoft.com/office/drawing/2014/main" id="{0DE3D9EE-E2CC-4809-31A1-39E89E69FC4B}"/>
              </a:ext>
            </a:extLst>
          </p:cNvPr>
          <p:cNvGraphicFramePr>
            <a:graphicFrameLocks/>
          </p:cNvGraphicFramePr>
          <p:nvPr>
            <p:extLst>
              <p:ext uri="{D42A27DB-BD31-4B8C-83A1-F6EECF244321}">
                <p14:modId xmlns:p14="http://schemas.microsoft.com/office/powerpoint/2010/main" val="1964965636"/>
              </p:ext>
            </p:extLst>
          </p:nvPr>
        </p:nvGraphicFramePr>
        <p:xfrm>
          <a:off x="3528548" y="2131665"/>
          <a:ext cx="4962490" cy="3878263"/>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36432089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6B34530-76AF-71C7-9E9E-D013222F7015}"/>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9C0D9F0-4EC6-8E17-6560-BF337733DC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ight Triangle 9">
            <a:extLst>
              <a:ext uri="{FF2B5EF4-FFF2-40B4-BE49-F238E27FC236}">
                <a16:creationId xmlns:a16="http://schemas.microsoft.com/office/drawing/2014/main" id="{D5D6404E-C0CD-9BED-06FD-FAE545A377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D3E8EF54-AB43-76CB-80F8-C63868178D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olo 1">
            <a:extLst>
              <a:ext uri="{FF2B5EF4-FFF2-40B4-BE49-F238E27FC236}">
                <a16:creationId xmlns:a16="http://schemas.microsoft.com/office/drawing/2014/main" id="{A4EFAF8D-A62D-C62E-FEF5-FB19E3A5F100}"/>
              </a:ext>
            </a:extLst>
          </p:cNvPr>
          <p:cNvSpPr>
            <a:spLocks noGrp="1"/>
          </p:cNvSpPr>
          <p:nvPr>
            <p:ph type="title"/>
          </p:nvPr>
        </p:nvSpPr>
        <p:spPr>
          <a:xfrm>
            <a:off x="947238" y="710140"/>
            <a:ext cx="10599589" cy="1015663"/>
          </a:xfrm>
        </p:spPr>
        <p:txBody>
          <a:bodyPr anchor="ctr">
            <a:normAutofit fontScale="90000"/>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kumimoji="0" lang="it-IT" sz="3400" b="0" i="0" u="none" strike="noStrike" kern="1200" cap="none" spc="0" normalizeH="0" baseline="0" noProof="0" dirty="0">
                <a:ln>
                  <a:noFill/>
                </a:ln>
                <a:effectLst/>
                <a:uLnTx/>
                <a:uFillTx/>
                <a:latin typeface="Cooper Black" panose="0208090404030B020404" pitchFamily="18" charset="0"/>
                <a:ea typeface="+mn-ea"/>
                <a:cs typeface="+mn-cs"/>
              </a:rPr>
            </a:br>
            <a:r>
              <a:rPr kumimoji="0" lang="it-IT" sz="3100" b="0" i="0" u="none" strike="noStrike" kern="1200" cap="none" spc="0" normalizeH="0" baseline="0" noProof="0" dirty="0">
                <a:ln>
                  <a:noFill/>
                </a:ln>
                <a:solidFill>
                  <a:srgbClr val="FF0000"/>
                </a:solidFill>
                <a:effectLst/>
                <a:uLnTx/>
                <a:uFillTx/>
                <a:latin typeface="Cooper Black" panose="0208090404030B020404" pitchFamily="18" charset="0"/>
                <a:ea typeface="+mj-ea"/>
                <a:cs typeface="+mj-cs"/>
              </a:rPr>
              <a:t>Risultati del monitoraggio</a:t>
            </a:r>
            <a:br>
              <a:rPr kumimoji="0" lang="it-IT" sz="3200" b="0" i="0" u="none" strike="noStrike" kern="1200" cap="none" spc="0" normalizeH="0" baseline="0" noProof="0" dirty="0">
                <a:ln>
                  <a:noFill/>
                </a:ln>
                <a:solidFill>
                  <a:srgbClr val="FF0000"/>
                </a:solidFill>
                <a:effectLst/>
                <a:uLnTx/>
                <a:uFillTx/>
                <a:latin typeface="Cooper Black" panose="0208090404030B020404" pitchFamily="18" charset="0"/>
                <a:ea typeface="+mn-ea"/>
                <a:cs typeface="+mn-cs"/>
              </a:rPr>
            </a:br>
            <a:br>
              <a:rPr kumimoji="0" lang="it-IT" sz="3400" b="0" i="0" u="none" strike="noStrike" kern="1200" cap="none" spc="0" normalizeH="0" baseline="0" noProof="0" dirty="0">
                <a:ln>
                  <a:noFill/>
                </a:ln>
                <a:effectLst/>
                <a:uLnTx/>
                <a:uFillTx/>
                <a:latin typeface="Cooper Black" panose="0208090404030B020404" pitchFamily="18" charset="0"/>
                <a:ea typeface="+mn-ea"/>
                <a:cs typeface="+mn-cs"/>
              </a:rPr>
            </a:br>
            <a:endParaRPr lang="it-IT" sz="3400" dirty="0"/>
          </a:p>
        </p:txBody>
      </p:sp>
      <p:sp>
        <p:nvSpPr>
          <p:cNvPr id="13" name="CasellaDiTesto 12">
            <a:extLst>
              <a:ext uri="{FF2B5EF4-FFF2-40B4-BE49-F238E27FC236}">
                <a16:creationId xmlns:a16="http://schemas.microsoft.com/office/drawing/2014/main" id="{33C478DF-7D79-64AE-3C36-F177532EFA49}"/>
              </a:ext>
            </a:extLst>
          </p:cNvPr>
          <p:cNvSpPr txBox="1"/>
          <p:nvPr/>
        </p:nvSpPr>
        <p:spPr>
          <a:xfrm>
            <a:off x="1056276" y="1283037"/>
            <a:ext cx="10297524" cy="707886"/>
          </a:xfrm>
          <a:prstGeom prst="rect">
            <a:avLst/>
          </a:prstGeom>
          <a:noFill/>
        </p:spPr>
        <p:txBody>
          <a:bodyPr wrap="square" rtlCol="0">
            <a:spAutoFit/>
          </a:bodyPr>
          <a:lstStyle/>
          <a:p>
            <a:r>
              <a:rPr lang="it-IT" sz="2000" dirty="0">
                <a:latin typeface="Cooper Black" panose="0208090404030B020404" pitchFamily="18" charset="0"/>
              </a:rPr>
              <a:t>12) </a:t>
            </a:r>
            <a:r>
              <a:rPr lang="it-IT" sz="2000" i="1" dirty="0">
                <a:latin typeface="Cooper Black" panose="0208090404030B020404" pitchFamily="18" charset="0"/>
              </a:rPr>
              <a:t>(Per le classi del secondo biennio e del quinto anno</a:t>
            </a:r>
            <a:r>
              <a:rPr lang="it-IT" sz="2000" dirty="0">
                <a:latin typeface="Cooper Black" panose="0208090404030B020404" pitchFamily="18" charset="0"/>
              </a:rPr>
              <a:t>) </a:t>
            </a:r>
            <a:r>
              <a:rPr lang="it-IT" dirty="0">
                <a:latin typeface="Cooper Black" panose="0208090404030B020404" pitchFamily="18" charset="0"/>
              </a:rPr>
              <a:t>Sono stati programmati laboratori esperienziali nell’ambito delle attività di FSL?</a:t>
            </a:r>
            <a:r>
              <a:rPr lang="it-IT" sz="2000" dirty="0">
                <a:latin typeface="Cooper Black" panose="0208090404030B020404" pitchFamily="18" charset="0"/>
              </a:rPr>
              <a:t>  </a:t>
            </a:r>
            <a:endParaRPr lang="it-IT" sz="2400" dirty="0">
              <a:latin typeface="Cooper Black" panose="0208090404030B020404" pitchFamily="18" charset="0"/>
            </a:endParaRPr>
          </a:p>
        </p:txBody>
      </p:sp>
      <p:graphicFrame>
        <p:nvGraphicFramePr>
          <p:cNvPr id="5" name="Segnaposto contenuto 4">
            <a:extLst>
              <a:ext uri="{FF2B5EF4-FFF2-40B4-BE49-F238E27FC236}">
                <a16:creationId xmlns:a16="http://schemas.microsoft.com/office/drawing/2014/main" id="{F4B44F92-DDAE-E4BF-6192-50380C24717C}"/>
              </a:ext>
            </a:extLst>
          </p:cNvPr>
          <p:cNvGraphicFramePr>
            <a:graphicFrameLocks noGrp="1"/>
          </p:cNvGraphicFramePr>
          <p:nvPr>
            <p:ph idx="1"/>
          </p:nvPr>
        </p:nvGraphicFramePr>
        <p:xfrm>
          <a:off x="838200" y="2298700"/>
          <a:ext cx="10515600" cy="38782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Grafico 5">
            <a:extLst>
              <a:ext uri="{FF2B5EF4-FFF2-40B4-BE49-F238E27FC236}">
                <a16:creationId xmlns:a16="http://schemas.microsoft.com/office/drawing/2014/main" id="{6977D999-C758-9A3B-6DE6-02D540CA27BF}"/>
              </a:ext>
            </a:extLst>
          </p:cNvPr>
          <p:cNvGraphicFramePr>
            <a:graphicFrameLocks/>
          </p:cNvGraphicFramePr>
          <p:nvPr/>
        </p:nvGraphicFramePr>
        <p:xfrm>
          <a:off x="3437464" y="2291316"/>
          <a:ext cx="5619135" cy="388564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Grafico 2">
            <a:extLst>
              <a:ext uri="{FF2B5EF4-FFF2-40B4-BE49-F238E27FC236}">
                <a16:creationId xmlns:a16="http://schemas.microsoft.com/office/drawing/2014/main" id="{14D82A7F-D750-2C63-AAA3-970B3710D52B}"/>
              </a:ext>
            </a:extLst>
          </p:cNvPr>
          <p:cNvGraphicFramePr>
            <a:graphicFrameLocks/>
          </p:cNvGraphicFramePr>
          <p:nvPr/>
        </p:nvGraphicFramePr>
        <p:xfrm>
          <a:off x="3491983" y="2352894"/>
          <a:ext cx="5619135" cy="387826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 name="Grafico 3">
            <a:extLst>
              <a:ext uri="{FF2B5EF4-FFF2-40B4-BE49-F238E27FC236}">
                <a16:creationId xmlns:a16="http://schemas.microsoft.com/office/drawing/2014/main" id="{BF428784-309F-CABE-F9A0-A60F48A82C94}"/>
              </a:ext>
            </a:extLst>
          </p:cNvPr>
          <p:cNvGraphicFramePr>
            <a:graphicFrameLocks/>
          </p:cNvGraphicFramePr>
          <p:nvPr/>
        </p:nvGraphicFramePr>
        <p:xfrm>
          <a:off x="3851988" y="1957245"/>
          <a:ext cx="4670213" cy="3885647"/>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9" name="Grafico 8">
            <a:extLst>
              <a:ext uri="{FF2B5EF4-FFF2-40B4-BE49-F238E27FC236}">
                <a16:creationId xmlns:a16="http://schemas.microsoft.com/office/drawing/2014/main" id="{2AF0601E-2AB9-EB10-C0F4-5E1DB1CD0376}"/>
              </a:ext>
            </a:extLst>
          </p:cNvPr>
          <p:cNvGraphicFramePr>
            <a:graphicFrameLocks/>
          </p:cNvGraphicFramePr>
          <p:nvPr/>
        </p:nvGraphicFramePr>
        <p:xfrm>
          <a:off x="3809999" y="1957245"/>
          <a:ext cx="5098027" cy="4227101"/>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7" name="Grafico 6">
            <a:extLst>
              <a:ext uri="{FF2B5EF4-FFF2-40B4-BE49-F238E27FC236}">
                <a16:creationId xmlns:a16="http://schemas.microsoft.com/office/drawing/2014/main" id="{01A34221-1B18-06EB-ED71-90EAE260122B}"/>
              </a:ext>
            </a:extLst>
          </p:cNvPr>
          <p:cNvGraphicFramePr>
            <a:graphicFrameLocks/>
          </p:cNvGraphicFramePr>
          <p:nvPr/>
        </p:nvGraphicFramePr>
        <p:xfrm>
          <a:off x="3528548" y="2131665"/>
          <a:ext cx="4962490" cy="3878263"/>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22617091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CCCC5A2-FD8C-5CE5-C0B4-E5B66BCC2161}"/>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27B8BBE-0571-4026-6D59-17A5122AC4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ight Triangle 9">
            <a:extLst>
              <a:ext uri="{FF2B5EF4-FFF2-40B4-BE49-F238E27FC236}">
                <a16:creationId xmlns:a16="http://schemas.microsoft.com/office/drawing/2014/main" id="{62EA90D2-C9AB-45B0-0376-9749AF9B3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BA8F6563-2FB2-F38D-7156-3B9EFF0B6E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olo 1">
            <a:extLst>
              <a:ext uri="{FF2B5EF4-FFF2-40B4-BE49-F238E27FC236}">
                <a16:creationId xmlns:a16="http://schemas.microsoft.com/office/drawing/2014/main" id="{B183D3F1-A7FA-515B-3CA2-2E1352C49756}"/>
              </a:ext>
            </a:extLst>
          </p:cNvPr>
          <p:cNvSpPr>
            <a:spLocks noGrp="1"/>
          </p:cNvSpPr>
          <p:nvPr>
            <p:ph type="title"/>
          </p:nvPr>
        </p:nvSpPr>
        <p:spPr>
          <a:xfrm>
            <a:off x="947238" y="710140"/>
            <a:ext cx="10599589" cy="1015663"/>
          </a:xfrm>
        </p:spPr>
        <p:txBody>
          <a:bodyPr anchor="ctr">
            <a:normAutofit fontScale="90000"/>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kumimoji="0" lang="it-IT" sz="3400" b="0" i="0" u="none" strike="noStrike" kern="1200" cap="none" spc="0" normalizeH="0" baseline="0" noProof="0" dirty="0">
                <a:ln>
                  <a:noFill/>
                </a:ln>
                <a:effectLst/>
                <a:uLnTx/>
                <a:uFillTx/>
                <a:latin typeface="Cooper Black" panose="0208090404030B020404" pitchFamily="18" charset="0"/>
                <a:ea typeface="+mn-ea"/>
                <a:cs typeface="+mn-cs"/>
              </a:rPr>
            </a:br>
            <a:r>
              <a:rPr kumimoji="0" lang="it-IT" sz="3100" b="0" i="0" u="none" strike="noStrike" kern="1200" cap="none" spc="0" normalizeH="0" baseline="0" noProof="0" dirty="0">
                <a:ln>
                  <a:noFill/>
                </a:ln>
                <a:solidFill>
                  <a:srgbClr val="FF0000"/>
                </a:solidFill>
                <a:effectLst/>
                <a:uLnTx/>
                <a:uFillTx/>
                <a:latin typeface="Cooper Black" panose="0208090404030B020404" pitchFamily="18" charset="0"/>
                <a:ea typeface="+mj-ea"/>
                <a:cs typeface="+mj-cs"/>
              </a:rPr>
              <a:t>Risultati del monitoraggio</a:t>
            </a:r>
            <a:br>
              <a:rPr kumimoji="0" lang="it-IT" sz="3200" b="0" i="0" u="none" strike="noStrike" kern="1200" cap="none" spc="0" normalizeH="0" baseline="0" noProof="0" dirty="0">
                <a:ln>
                  <a:noFill/>
                </a:ln>
                <a:solidFill>
                  <a:srgbClr val="FF0000"/>
                </a:solidFill>
                <a:effectLst/>
                <a:uLnTx/>
                <a:uFillTx/>
                <a:latin typeface="Cooper Black" panose="0208090404030B020404" pitchFamily="18" charset="0"/>
                <a:ea typeface="+mn-ea"/>
                <a:cs typeface="+mn-cs"/>
              </a:rPr>
            </a:br>
            <a:br>
              <a:rPr kumimoji="0" lang="it-IT" sz="3400" b="0" i="0" u="none" strike="noStrike" kern="1200" cap="none" spc="0" normalizeH="0" baseline="0" noProof="0" dirty="0">
                <a:ln>
                  <a:noFill/>
                </a:ln>
                <a:effectLst/>
                <a:uLnTx/>
                <a:uFillTx/>
                <a:latin typeface="Cooper Black" panose="0208090404030B020404" pitchFamily="18" charset="0"/>
                <a:ea typeface="+mn-ea"/>
                <a:cs typeface="+mn-cs"/>
              </a:rPr>
            </a:br>
            <a:endParaRPr lang="it-IT" sz="3400" dirty="0"/>
          </a:p>
        </p:txBody>
      </p:sp>
      <p:sp>
        <p:nvSpPr>
          <p:cNvPr id="13" name="CasellaDiTesto 12">
            <a:extLst>
              <a:ext uri="{FF2B5EF4-FFF2-40B4-BE49-F238E27FC236}">
                <a16:creationId xmlns:a16="http://schemas.microsoft.com/office/drawing/2014/main" id="{A62AFF36-42A6-B93C-C877-FDEE2F9422AF}"/>
              </a:ext>
            </a:extLst>
          </p:cNvPr>
          <p:cNvSpPr txBox="1"/>
          <p:nvPr/>
        </p:nvSpPr>
        <p:spPr>
          <a:xfrm>
            <a:off x="1056276" y="1283037"/>
            <a:ext cx="10297524" cy="954107"/>
          </a:xfrm>
          <a:prstGeom prst="rect">
            <a:avLst/>
          </a:prstGeom>
          <a:noFill/>
        </p:spPr>
        <p:txBody>
          <a:bodyPr wrap="square" rtlCol="0">
            <a:spAutoFit/>
          </a:bodyPr>
          <a:lstStyle/>
          <a:p>
            <a:r>
              <a:rPr lang="it-IT" sz="2000" dirty="0">
                <a:latin typeface="Cooper Black" panose="0208090404030B020404" pitchFamily="18" charset="0"/>
              </a:rPr>
              <a:t>13) </a:t>
            </a:r>
            <a:r>
              <a:rPr lang="it-IT" sz="2000" i="1" dirty="0">
                <a:latin typeface="Cooper Black" panose="0208090404030B020404" pitchFamily="18" charset="0"/>
              </a:rPr>
              <a:t>(Per le classi del secondo biennio e del quinto anno</a:t>
            </a:r>
            <a:r>
              <a:rPr lang="it-IT" sz="2000" dirty="0">
                <a:latin typeface="Cooper Black" panose="0208090404030B020404" pitchFamily="18" charset="0"/>
              </a:rPr>
              <a:t>) </a:t>
            </a:r>
            <a:r>
              <a:rPr lang="it-IT" dirty="0">
                <a:latin typeface="Cooper Black" panose="0208090404030B020404" pitchFamily="18" charset="0"/>
              </a:rPr>
              <a:t>Qual è il grado di autovalutazione raggiunto dalle studentesse e dagli studenti al termine dei percorsi FSL?</a:t>
            </a:r>
            <a:endParaRPr lang="it-IT" sz="2400" dirty="0">
              <a:latin typeface="Cooper Black" panose="0208090404030B020404" pitchFamily="18" charset="0"/>
            </a:endParaRPr>
          </a:p>
        </p:txBody>
      </p:sp>
      <p:graphicFrame>
        <p:nvGraphicFramePr>
          <p:cNvPr id="5" name="Segnaposto contenuto 4">
            <a:extLst>
              <a:ext uri="{FF2B5EF4-FFF2-40B4-BE49-F238E27FC236}">
                <a16:creationId xmlns:a16="http://schemas.microsoft.com/office/drawing/2014/main" id="{4B2F8ED3-BDA5-D241-3060-4D4E0B4E978F}"/>
              </a:ext>
            </a:extLst>
          </p:cNvPr>
          <p:cNvGraphicFramePr>
            <a:graphicFrameLocks noGrp="1"/>
          </p:cNvGraphicFramePr>
          <p:nvPr>
            <p:ph idx="1"/>
            <p:extLst>
              <p:ext uri="{D42A27DB-BD31-4B8C-83A1-F6EECF244321}">
                <p14:modId xmlns:p14="http://schemas.microsoft.com/office/powerpoint/2010/main" val="2152606573"/>
              </p:ext>
            </p:extLst>
          </p:nvPr>
        </p:nvGraphicFramePr>
        <p:xfrm>
          <a:off x="838200" y="2237144"/>
          <a:ext cx="10515600" cy="393981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Grafico 5">
            <a:extLst>
              <a:ext uri="{FF2B5EF4-FFF2-40B4-BE49-F238E27FC236}">
                <a16:creationId xmlns:a16="http://schemas.microsoft.com/office/drawing/2014/main" id="{CF43E2DD-883C-4E9B-48A3-8054847208EF}"/>
              </a:ext>
            </a:extLst>
          </p:cNvPr>
          <p:cNvGraphicFramePr>
            <a:graphicFrameLocks/>
          </p:cNvGraphicFramePr>
          <p:nvPr/>
        </p:nvGraphicFramePr>
        <p:xfrm>
          <a:off x="3437464" y="2291316"/>
          <a:ext cx="5619135" cy="388564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Grafico 2">
            <a:extLst>
              <a:ext uri="{FF2B5EF4-FFF2-40B4-BE49-F238E27FC236}">
                <a16:creationId xmlns:a16="http://schemas.microsoft.com/office/drawing/2014/main" id="{753923F8-BA51-0852-44B2-7E6E78B76937}"/>
              </a:ext>
            </a:extLst>
          </p:cNvPr>
          <p:cNvGraphicFramePr>
            <a:graphicFrameLocks/>
          </p:cNvGraphicFramePr>
          <p:nvPr/>
        </p:nvGraphicFramePr>
        <p:xfrm>
          <a:off x="3491983" y="2352894"/>
          <a:ext cx="5619135" cy="387826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 name="Grafico 3">
            <a:extLst>
              <a:ext uri="{FF2B5EF4-FFF2-40B4-BE49-F238E27FC236}">
                <a16:creationId xmlns:a16="http://schemas.microsoft.com/office/drawing/2014/main" id="{94761C1B-8369-1DF8-71DE-2A6304411EE0}"/>
              </a:ext>
            </a:extLst>
          </p:cNvPr>
          <p:cNvGraphicFramePr>
            <a:graphicFrameLocks/>
          </p:cNvGraphicFramePr>
          <p:nvPr/>
        </p:nvGraphicFramePr>
        <p:xfrm>
          <a:off x="3851988" y="1957245"/>
          <a:ext cx="4670213" cy="3885647"/>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9" name="Grafico 8">
            <a:extLst>
              <a:ext uri="{FF2B5EF4-FFF2-40B4-BE49-F238E27FC236}">
                <a16:creationId xmlns:a16="http://schemas.microsoft.com/office/drawing/2014/main" id="{B388D9AC-42CF-014B-92A1-77FC55F11D7C}"/>
              </a:ext>
            </a:extLst>
          </p:cNvPr>
          <p:cNvGraphicFramePr>
            <a:graphicFrameLocks/>
          </p:cNvGraphicFramePr>
          <p:nvPr/>
        </p:nvGraphicFramePr>
        <p:xfrm>
          <a:off x="3809999" y="1957245"/>
          <a:ext cx="5098027" cy="4227101"/>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1" name="Grafico 10">
            <a:extLst>
              <a:ext uri="{FF2B5EF4-FFF2-40B4-BE49-F238E27FC236}">
                <a16:creationId xmlns:a16="http://schemas.microsoft.com/office/drawing/2014/main" id="{0DE3D9EE-E2CC-4809-31A1-39E89E69FC4B}"/>
              </a:ext>
            </a:extLst>
          </p:cNvPr>
          <p:cNvGraphicFramePr>
            <a:graphicFrameLocks/>
          </p:cNvGraphicFramePr>
          <p:nvPr>
            <p:extLst>
              <p:ext uri="{D42A27DB-BD31-4B8C-83A1-F6EECF244321}">
                <p14:modId xmlns:p14="http://schemas.microsoft.com/office/powerpoint/2010/main" val="1385206241"/>
              </p:ext>
            </p:extLst>
          </p:nvPr>
        </p:nvGraphicFramePr>
        <p:xfrm>
          <a:off x="3528547" y="2047785"/>
          <a:ext cx="4993653" cy="4122632"/>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5101461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76E7885-63EF-1A39-6FDB-0927DE440D17}"/>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6700832-A3AD-20BB-9BE5-82FB6D9A76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ight Triangle 9">
            <a:extLst>
              <a:ext uri="{FF2B5EF4-FFF2-40B4-BE49-F238E27FC236}">
                <a16:creationId xmlns:a16="http://schemas.microsoft.com/office/drawing/2014/main" id="{BEA84996-F0EF-E10B-F2BC-9C2114328F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6A8192CB-71D4-E315-F915-DAC57C76A8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olo 1">
            <a:extLst>
              <a:ext uri="{FF2B5EF4-FFF2-40B4-BE49-F238E27FC236}">
                <a16:creationId xmlns:a16="http://schemas.microsoft.com/office/drawing/2014/main" id="{CB8856A6-D092-4BEC-202F-11758762DF42}"/>
              </a:ext>
            </a:extLst>
          </p:cNvPr>
          <p:cNvSpPr>
            <a:spLocks noGrp="1"/>
          </p:cNvSpPr>
          <p:nvPr>
            <p:ph type="title"/>
          </p:nvPr>
        </p:nvSpPr>
        <p:spPr>
          <a:xfrm>
            <a:off x="947238" y="710140"/>
            <a:ext cx="10599589" cy="1015663"/>
          </a:xfrm>
        </p:spPr>
        <p:txBody>
          <a:bodyPr anchor="ctr">
            <a:normAutofit fontScale="90000"/>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kumimoji="0" lang="it-IT" sz="3400" b="0" i="0" u="none" strike="noStrike" kern="1200" cap="none" spc="0" normalizeH="0" baseline="0" noProof="0" dirty="0">
                <a:ln>
                  <a:noFill/>
                </a:ln>
                <a:effectLst/>
                <a:uLnTx/>
                <a:uFillTx/>
                <a:latin typeface="Cooper Black" panose="0208090404030B020404" pitchFamily="18" charset="0"/>
                <a:ea typeface="+mn-ea"/>
                <a:cs typeface="+mn-cs"/>
              </a:rPr>
            </a:br>
            <a:r>
              <a:rPr kumimoji="0" lang="it-IT" sz="3100" b="0" i="0" u="none" strike="noStrike" kern="1200" cap="none" spc="0" normalizeH="0" baseline="0" noProof="0" dirty="0">
                <a:ln>
                  <a:noFill/>
                </a:ln>
                <a:solidFill>
                  <a:srgbClr val="FF0000"/>
                </a:solidFill>
                <a:effectLst/>
                <a:uLnTx/>
                <a:uFillTx/>
                <a:latin typeface="Cooper Black" panose="0208090404030B020404" pitchFamily="18" charset="0"/>
                <a:ea typeface="+mj-ea"/>
                <a:cs typeface="+mj-cs"/>
              </a:rPr>
              <a:t>Risultati del monitoraggio</a:t>
            </a:r>
            <a:br>
              <a:rPr kumimoji="0" lang="it-IT" sz="3200" b="0" i="0" u="none" strike="noStrike" kern="1200" cap="none" spc="0" normalizeH="0" baseline="0" noProof="0" dirty="0">
                <a:ln>
                  <a:noFill/>
                </a:ln>
                <a:solidFill>
                  <a:srgbClr val="FF0000"/>
                </a:solidFill>
                <a:effectLst/>
                <a:uLnTx/>
                <a:uFillTx/>
                <a:latin typeface="Cooper Black" panose="0208090404030B020404" pitchFamily="18" charset="0"/>
                <a:ea typeface="+mn-ea"/>
                <a:cs typeface="+mn-cs"/>
              </a:rPr>
            </a:br>
            <a:br>
              <a:rPr kumimoji="0" lang="it-IT" sz="3400" b="0" i="0" u="none" strike="noStrike" kern="1200" cap="none" spc="0" normalizeH="0" baseline="0" noProof="0" dirty="0">
                <a:ln>
                  <a:noFill/>
                </a:ln>
                <a:effectLst/>
                <a:uLnTx/>
                <a:uFillTx/>
                <a:latin typeface="Cooper Black" panose="0208090404030B020404" pitchFamily="18" charset="0"/>
                <a:ea typeface="+mn-ea"/>
                <a:cs typeface="+mn-cs"/>
              </a:rPr>
            </a:br>
            <a:endParaRPr lang="it-IT" sz="3400" dirty="0"/>
          </a:p>
        </p:txBody>
      </p:sp>
      <p:sp>
        <p:nvSpPr>
          <p:cNvPr id="13" name="CasellaDiTesto 12">
            <a:extLst>
              <a:ext uri="{FF2B5EF4-FFF2-40B4-BE49-F238E27FC236}">
                <a16:creationId xmlns:a16="http://schemas.microsoft.com/office/drawing/2014/main" id="{26BDFAC8-F3F1-E8EF-6119-1E24511A1CEC}"/>
              </a:ext>
            </a:extLst>
          </p:cNvPr>
          <p:cNvSpPr txBox="1"/>
          <p:nvPr/>
        </p:nvSpPr>
        <p:spPr>
          <a:xfrm>
            <a:off x="1056276" y="1283037"/>
            <a:ext cx="10297524" cy="954107"/>
          </a:xfrm>
          <a:prstGeom prst="rect">
            <a:avLst/>
          </a:prstGeom>
          <a:noFill/>
        </p:spPr>
        <p:txBody>
          <a:bodyPr wrap="square" rtlCol="0">
            <a:spAutoFit/>
          </a:bodyPr>
          <a:lstStyle/>
          <a:p>
            <a:r>
              <a:rPr lang="it-IT" sz="2000" dirty="0">
                <a:latin typeface="Cooper Black" panose="0208090404030B020404" pitchFamily="18" charset="0"/>
              </a:rPr>
              <a:t>14) </a:t>
            </a:r>
            <a:r>
              <a:rPr lang="it-IT" sz="2000" i="1" dirty="0">
                <a:latin typeface="Cooper Black" panose="0208090404030B020404" pitchFamily="18" charset="0"/>
              </a:rPr>
              <a:t>(Per le classi del secondo biennio e del quinto anno</a:t>
            </a:r>
            <a:r>
              <a:rPr lang="it-IT" sz="2000" dirty="0">
                <a:latin typeface="Cooper Black" panose="0208090404030B020404" pitchFamily="18" charset="0"/>
              </a:rPr>
              <a:t>) </a:t>
            </a:r>
            <a:r>
              <a:rPr lang="it-IT" dirty="0">
                <a:latin typeface="Cooper Black" panose="0208090404030B020404" pitchFamily="18" charset="0"/>
              </a:rPr>
              <a:t>Qual è stato l’impatto delle unità di apprendimento interdisciplinari sulla valorizzazione delle attitudini e delle potenzialità delle studentesse e degli studenti?</a:t>
            </a:r>
            <a:endParaRPr lang="it-IT" sz="2400" dirty="0">
              <a:latin typeface="Cooper Black" panose="0208090404030B020404" pitchFamily="18" charset="0"/>
            </a:endParaRPr>
          </a:p>
        </p:txBody>
      </p:sp>
      <p:graphicFrame>
        <p:nvGraphicFramePr>
          <p:cNvPr id="5" name="Segnaposto contenuto 4">
            <a:extLst>
              <a:ext uri="{FF2B5EF4-FFF2-40B4-BE49-F238E27FC236}">
                <a16:creationId xmlns:a16="http://schemas.microsoft.com/office/drawing/2014/main" id="{143298F0-64E5-30CF-57CF-217023BB4F70}"/>
              </a:ext>
            </a:extLst>
          </p:cNvPr>
          <p:cNvGraphicFramePr>
            <a:graphicFrameLocks noGrp="1"/>
          </p:cNvGraphicFramePr>
          <p:nvPr>
            <p:ph idx="1"/>
          </p:nvPr>
        </p:nvGraphicFramePr>
        <p:xfrm>
          <a:off x="838200" y="2237144"/>
          <a:ext cx="10515600" cy="393981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Grafico 5">
            <a:extLst>
              <a:ext uri="{FF2B5EF4-FFF2-40B4-BE49-F238E27FC236}">
                <a16:creationId xmlns:a16="http://schemas.microsoft.com/office/drawing/2014/main" id="{8CB5708A-7736-11CC-FEE0-49029E092E16}"/>
              </a:ext>
            </a:extLst>
          </p:cNvPr>
          <p:cNvGraphicFramePr>
            <a:graphicFrameLocks/>
          </p:cNvGraphicFramePr>
          <p:nvPr/>
        </p:nvGraphicFramePr>
        <p:xfrm>
          <a:off x="3437464" y="2291316"/>
          <a:ext cx="5619135" cy="388564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Grafico 2">
            <a:extLst>
              <a:ext uri="{FF2B5EF4-FFF2-40B4-BE49-F238E27FC236}">
                <a16:creationId xmlns:a16="http://schemas.microsoft.com/office/drawing/2014/main" id="{990AF862-89E8-CF2C-DE30-DB3285B93C11}"/>
              </a:ext>
            </a:extLst>
          </p:cNvPr>
          <p:cNvGraphicFramePr>
            <a:graphicFrameLocks/>
          </p:cNvGraphicFramePr>
          <p:nvPr/>
        </p:nvGraphicFramePr>
        <p:xfrm>
          <a:off x="3491983" y="2352894"/>
          <a:ext cx="5619135" cy="387826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 name="Grafico 3">
            <a:extLst>
              <a:ext uri="{FF2B5EF4-FFF2-40B4-BE49-F238E27FC236}">
                <a16:creationId xmlns:a16="http://schemas.microsoft.com/office/drawing/2014/main" id="{19C40458-99C2-E8A8-2679-3703D8A2A0B7}"/>
              </a:ext>
            </a:extLst>
          </p:cNvPr>
          <p:cNvGraphicFramePr>
            <a:graphicFrameLocks/>
          </p:cNvGraphicFramePr>
          <p:nvPr/>
        </p:nvGraphicFramePr>
        <p:xfrm>
          <a:off x="3851988" y="1957245"/>
          <a:ext cx="4670213" cy="3885647"/>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9" name="Grafico 8">
            <a:extLst>
              <a:ext uri="{FF2B5EF4-FFF2-40B4-BE49-F238E27FC236}">
                <a16:creationId xmlns:a16="http://schemas.microsoft.com/office/drawing/2014/main" id="{84DE4EDE-DBAE-4216-C38E-7DCD4B22EB8C}"/>
              </a:ext>
            </a:extLst>
          </p:cNvPr>
          <p:cNvGraphicFramePr>
            <a:graphicFrameLocks/>
          </p:cNvGraphicFramePr>
          <p:nvPr/>
        </p:nvGraphicFramePr>
        <p:xfrm>
          <a:off x="3809999" y="1957245"/>
          <a:ext cx="5098027" cy="4227101"/>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1" name="Grafico 10">
            <a:extLst>
              <a:ext uri="{FF2B5EF4-FFF2-40B4-BE49-F238E27FC236}">
                <a16:creationId xmlns:a16="http://schemas.microsoft.com/office/drawing/2014/main" id="{6153C9B9-B0DB-720A-2411-051C0B7880E5}"/>
              </a:ext>
            </a:extLst>
          </p:cNvPr>
          <p:cNvGraphicFramePr>
            <a:graphicFrameLocks/>
          </p:cNvGraphicFramePr>
          <p:nvPr/>
        </p:nvGraphicFramePr>
        <p:xfrm>
          <a:off x="3528547" y="2047785"/>
          <a:ext cx="4993653" cy="4122632"/>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7" name="Grafico 6">
            <a:extLst>
              <a:ext uri="{FF2B5EF4-FFF2-40B4-BE49-F238E27FC236}">
                <a16:creationId xmlns:a16="http://schemas.microsoft.com/office/drawing/2014/main" id="{0DE3D9EE-E2CC-4809-31A1-39E89E69FC4B}"/>
              </a:ext>
            </a:extLst>
          </p:cNvPr>
          <p:cNvGraphicFramePr>
            <a:graphicFrameLocks/>
          </p:cNvGraphicFramePr>
          <p:nvPr>
            <p:extLst>
              <p:ext uri="{D42A27DB-BD31-4B8C-83A1-F6EECF244321}">
                <p14:modId xmlns:p14="http://schemas.microsoft.com/office/powerpoint/2010/main" val="2982500723"/>
              </p:ext>
            </p:extLst>
          </p:nvPr>
        </p:nvGraphicFramePr>
        <p:xfrm>
          <a:off x="3466163" y="2244505"/>
          <a:ext cx="5441863" cy="3785505"/>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4865538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D7E35B5-0CDC-D409-4A6B-479A0AC3DEA3}"/>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CB5295B-0777-2773-DAED-F970F2F3D5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ight Triangle 9">
            <a:extLst>
              <a:ext uri="{FF2B5EF4-FFF2-40B4-BE49-F238E27FC236}">
                <a16:creationId xmlns:a16="http://schemas.microsoft.com/office/drawing/2014/main" id="{BA66A122-40C6-1A6B-6305-51CAA4764A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5244B39A-F35E-2E9F-B15B-B827552199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olo 1">
            <a:extLst>
              <a:ext uri="{FF2B5EF4-FFF2-40B4-BE49-F238E27FC236}">
                <a16:creationId xmlns:a16="http://schemas.microsoft.com/office/drawing/2014/main" id="{7E34539A-E64F-C983-73B8-4616C92C091C}"/>
              </a:ext>
            </a:extLst>
          </p:cNvPr>
          <p:cNvSpPr>
            <a:spLocks noGrp="1"/>
          </p:cNvSpPr>
          <p:nvPr>
            <p:ph type="title"/>
          </p:nvPr>
        </p:nvSpPr>
        <p:spPr>
          <a:xfrm>
            <a:off x="947238" y="710140"/>
            <a:ext cx="10599589" cy="1015663"/>
          </a:xfrm>
        </p:spPr>
        <p:txBody>
          <a:bodyPr anchor="ctr">
            <a:normAutofit fontScale="90000"/>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kumimoji="0" lang="it-IT" sz="3400" b="0" i="0" u="none" strike="noStrike" kern="1200" cap="none" spc="0" normalizeH="0" baseline="0" noProof="0" dirty="0">
                <a:ln>
                  <a:noFill/>
                </a:ln>
                <a:effectLst/>
                <a:uLnTx/>
                <a:uFillTx/>
                <a:latin typeface="Cooper Black" panose="0208090404030B020404" pitchFamily="18" charset="0"/>
                <a:ea typeface="+mn-ea"/>
                <a:cs typeface="+mn-cs"/>
              </a:rPr>
            </a:br>
            <a:r>
              <a:rPr kumimoji="0" lang="it-IT" sz="3100" b="0" i="0" u="none" strike="noStrike" kern="1200" cap="none" spc="0" normalizeH="0" baseline="0" noProof="0" dirty="0">
                <a:ln>
                  <a:noFill/>
                </a:ln>
                <a:solidFill>
                  <a:srgbClr val="FF0000"/>
                </a:solidFill>
                <a:effectLst/>
                <a:uLnTx/>
                <a:uFillTx/>
                <a:latin typeface="Cooper Black" panose="0208090404030B020404" pitchFamily="18" charset="0"/>
                <a:ea typeface="+mj-ea"/>
                <a:cs typeface="+mj-cs"/>
              </a:rPr>
              <a:t>Risultati del monitoraggio</a:t>
            </a:r>
            <a:br>
              <a:rPr kumimoji="0" lang="it-IT" sz="3200" b="0" i="0" u="none" strike="noStrike" kern="1200" cap="none" spc="0" normalizeH="0" baseline="0" noProof="0" dirty="0">
                <a:ln>
                  <a:noFill/>
                </a:ln>
                <a:solidFill>
                  <a:srgbClr val="FF0000"/>
                </a:solidFill>
                <a:effectLst/>
                <a:uLnTx/>
                <a:uFillTx/>
                <a:latin typeface="Cooper Black" panose="0208090404030B020404" pitchFamily="18" charset="0"/>
                <a:ea typeface="+mn-ea"/>
                <a:cs typeface="+mn-cs"/>
              </a:rPr>
            </a:br>
            <a:br>
              <a:rPr kumimoji="0" lang="it-IT" sz="3400" b="0" i="0" u="none" strike="noStrike" kern="1200" cap="none" spc="0" normalizeH="0" baseline="0" noProof="0" dirty="0">
                <a:ln>
                  <a:noFill/>
                </a:ln>
                <a:effectLst/>
                <a:uLnTx/>
                <a:uFillTx/>
                <a:latin typeface="Cooper Black" panose="0208090404030B020404" pitchFamily="18" charset="0"/>
                <a:ea typeface="+mn-ea"/>
                <a:cs typeface="+mn-cs"/>
              </a:rPr>
            </a:br>
            <a:endParaRPr lang="it-IT" sz="3400" dirty="0"/>
          </a:p>
        </p:txBody>
      </p:sp>
      <p:sp>
        <p:nvSpPr>
          <p:cNvPr id="13" name="CasellaDiTesto 12">
            <a:extLst>
              <a:ext uri="{FF2B5EF4-FFF2-40B4-BE49-F238E27FC236}">
                <a16:creationId xmlns:a16="http://schemas.microsoft.com/office/drawing/2014/main" id="{6B1A1AB4-25E9-648E-1562-54ECD9A19332}"/>
              </a:ext>
            </a:extLst>
          </p:cNvPr>
          <p:cNvSpPr txBox="1"/>
          <p:nvPr/>
        </p:nvSpPr>
        <p:spPr>
          <a:xfrm>
            <a:off x="1056276" y="1283037"/>
            <a:ext cx="10297524" cy="954107"/>
          </a:xfrm>
          <a:prstGeom prst="rect">
            <a:avLst/>
          </a:prstGeom>
          <a:noFill/>
        </p:spPr>
        <p:txBody>
          <a:bodyPr wrap="square" rtlCol="0">
            <a:spAutoFit/>
          </a:bodyPr>
          <a:lstStyle/>
          <a:p>
            <a:r>
              <a:rPr lang="it-IT" sz="2000" dirty="0">
                <a:latin typeface="Cooper Black" panose="0208090404030B020404" pitchFamily="18" charset="0"/>
              </a:rPr>
              <a:t>15) </a:t>
            </a:r>
            <a:r>
              <a:rPr lang="it-IT" dirty="0">
                <a:latin typeface="Cooper Black" panose="0208090404030B020404" pitchFamily="18" charset="0"/>
              </a:rPr>
              <a:t>Qual è stato il livello di partecipazione delle studentesse e degli studenti ai campionati e alle gare organizzate in ambito nazionale (per esempio: Campionati di italiano, Campionati delle lingue straniere, Campionati di fisica, etc.)?</a:t>
            </a:r>
            <a:endParaRPr lang="it-IT" sz="2400" dirty="0">
              <a:latin typeface="Cooper Black" panose="0208090404030B020404" pitchFamily="18" charset="0"/>
            </a:endParaRPr>
          </a:p>
        </p:txBody>
      </p:sp>
      <p:graphicFrame>
        <p:nvGraphicFramePr>
          <p:cNvPr id="5" name="Segnaposto contenuto 4">
            <a:extLst>
              <a:ext uri="{FF2B5EF4-FFF2-40B4-BE49-F238E27FC236}">
                <a16:creationId xmlns:a16="http://schemas.microsoft.com/office/drawing/2014/main" id="{9B4BBD3A-E0B5-0283-89D0-21A021841CAE}"/>
              </a:ext>
            </a:extLst>
          </p:cNvPr>
          <p:cNvGraphicFramePr>
            <a:graphicFrameLocks noGrp="1"/>
          </p:cNvGraphicFramePr>
          <p:nvPr>
            <p:ph idx="1"/>
          </p:nvPr>
        </p:nvGraphicFramePr>
        <p:xfrm>
          <a:off x="838200" y="2237144"/>
          <a:ext cx="10515600" cy="393981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Grafico 5">
            <a:extLst>
              <a:ext uri="{FF2B5EF4-FFF2-40B4-BE49-F238E27FC236}">
                <a16:creationId xmlns:a16="http://schemas.microsoft.com/office/drawing/2014/main" id="{1EFB07AC-9D04-2414-4021-71B89ADDCBEE}"/>
              </a:ext>
            </a:extLst>
          </p:cNvPr>
          <p:cNvGraphicFramePr>
            <a:graphicFrameLocks/>
          </p:cNvGraphicFramePr>
          <p:nvPr/>
        </p:nvGraphicFramePr>
        <p:xfrm>
          <a:off x="3437464" y="2291316"/>
          <a:ext cx="5619135" cy="388564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Grafico 2">
            <a:extLst>
              <a:ext uri="{FF2B5EF4-FFF2-40B4-BE49-F238E27FC236}">
                <a16:creationId xmlns:a16="http://schemas.microsoft.com/office/drawing/2014/main" id="{699AB134-C50B-1E1F-C7A7-B63C47D5A9C5}"/>
              </a:ext>
            </a:extLst>
          </p:cNvPr>
          <p:cNvGraphicFramePr>
            <a:graphicFrameLocks/>
          </p:cNvGraphicFramePr>
          <p:nvPr/>
        </p:nvGraphicFramePr>
        <p:xfrm>
          <a:off x="3491983" y="2352894"/>
          <a:ext cx="5619135" cy="387826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 name="Grafico 3">
            <a:extLst>
              <a:ext uri="{FF2B5EF4-FFF2-40B4-BE49-F238E27FC236}">
                <a16:creationId xmlns:a16="http://schemas.microsoft.com/office/drawing/2014/main" id="{29A73531-5260-0537-8C16-EDAED8C54180}"/>
              </a:ext>
            </a:extLst>
          </p:cNvPr>
          <p:cNvGraphicFramePr>
            <a:graphicFrameLocks/>
          </p:cNvGraphicFramePr>
          <p:nvPr/>
        </p:nvGraphicFramePr>
        <p:xfrm>
          <a:off x="3851988" y="1957245"/>
          <a:ext cx="4670213" cy="3885647"/>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9" name="Grafico 8">
            <a:extLst>
              <a:ext uri="{FF2B5EF4-FFF2-40B4-BE49-F238E27FC236}">
                <a16:creationId xmlns:a16="http://schemas.microsoft.com/office/drawing/2014/main" id="{3BD09FF4-3640-8560-1443-89D7F4159001}"/>
              </a:ext>
            </a:extLst>
          </p:cNvPr>
          <p:cNvGraphicFramePr>
            <a:graphicFrameLocks/>
          </p:cNvGraphicFramePr>
          <p:nvPr/>
        </p:nvGraphicFramePr>
        <p:xfrm>
          <a:off x="3809999" y="1957245"/>
          <a:ext cx="5098027" cy="4227101"/>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1" name="Grafico 10">
            <a:extLst>
              <a:ext uri="{FF2B5EF4-FFF2-40B4-BE49-F238E27FC236}">
                <a16:creationId xmlns:a16="http://schemas.microsoft.com/office/drawing/2014/main" id="{0BF31B6D-264D-7D74-DBC0-B7AEC4BFE83F}"/>
              </a:ext>
            </a:extLst>
          </p:cNvPr>
          <p:cNvGraphicFramePr>
            <a:graphicFrameLocks/>
          </p:cNvGraphicFramePr>
          <p:nvPr/>
        </p:nvGraphicFramePr>
        <p:xfrm>
          <a:off x="3528547" y="2047785"/>
          <a:ext cx="4993653" cy="4122632"/>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4" name="Grafico 13">
            <a:extLst>
              <a:ext uri="{FF2B5EF4-FFF2-40B4-BE49-F238E27FC236}">
                <a16:creationId xmlns:a16="http://schemas.microsoft.com/office/drawing/2014/main" id="{0DE3D9EE-E2CC-4809-31A1-39E89E69FC4B}"/>
              </a:ext>
            </a:extLst>
          </p:cNvPr>
          <p:cNvGraphicFramePr>
            <a:graphicFrameLocks/>
          </p:cNvGraphicFramePr>
          <p:nvPr>
            <p:extLst>
              <p:ext uri="{D42A27DB-BD31-4B8C-83A1-F6EECF244321}">
                <p14:modId xmlns:p14="http://schemas.microsoft.com/office/powerpoint/2010/main" val="3895138323"/>
              </p:ext>
            </p:extLst>
          </p:nvPr>
        </p:nvGraphicFramePr>
        <p:xfrm>
          <a:off x="3382945" y="2244505"/>
          <a:ext cx="5193775" cy="4030381"/>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13891240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9CC0893-9748-3F5D-CE42-252FC4972CE1}"/>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5658B3F-FBF4-DAC0-44ED-C94737F3C1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ight Triangle 9">
            <a:extLst>
              <a:ext uri="{FF2B5EF4-FFF2-40B4-BE49-F238E27FC236}">
                <a16:creationId xmlns:a16="http://schemas.microsoft.com/office/drawing/2014/main" id="{C1D41C55-6BFC-EC43-E6F2-C74BEB7C66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A6C6AC63-2AE5-DD69-4E72-B70E5BCE7F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olo 1">
            <a:extLst>
              <a:ext uri="{FF2B5EF4-FFF2-40B4-BE49-F238E27FC236}">
                <a16:creationId xmlns:a16="http://schemas.microsoft.com/office/drawing/2014/main" id="{66D09D3C-29F8-FA72-2417-D77EA81A0C40}"/>
              </a:ext>
            </a:extLst>
          </p:cNvPr>
          <p:cNvSpPr>
            <a:spLocks noGrp="1"/>
          </p:cNvSpPr>
          <p:nvPr>
            <p:ph type="title"/>
          </p:nvPr>
        </p:nvSpPr>
        <p:spPr>
          <a:xfrm>
            <a:off x="947238" y="710140"/>
            <a:ext cx="10599589" cy="1015663"/>
          </a:xfrm>
        </p:spPr>
        <p:txBody>
          <a:bodyPr anchor="ctr">
            <a:normAutofit fontScale="90000"/>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kumimoji="0" lang="it-IT" sz="3400" b="0" i="0" u="none" strike="noStrike" kern="1200" cap="none" spc="0" normalizeH="0" baseline="0" noProof="0" dirty="0">
                <a:ln>
                  <a:noFill/>
                </a:ln>
                <a:effectLst/>
                <a:uLnTx/>
                <a:uFillTx/>
                <a:latin typeface="Cooper Black" panose="0208090404030B020404" pitchFamily="18" charset="0"/>
                <a:ea typeface="+mn-ea"/>
                <a:cs typeface="+mn-cs"/>
              </a:rPr>
            </a:br>
            <a:r>
              <a:rPr kumimoji="0" lang="it-IT" sz="3100" b="0" i="0" u="none" strike="noStrike" kern="1200" cap="none" spc="0" normalizeH="0" baseline="0" noProof="0" dirty="0">
                <a:ln>
                  <a:noFill/>
                </a:ln>
                <a:solidFill>
                  <a:srgbClr val="FF0000"/>
                </a:solidFill>
                <a:effectLst/>
                <a:uLnTx/>
                <a:uFillTx/>
                <a:latin typeface="Cooper Black" panose="0208090404030B020404" pitchFamily="18" charset="0"/>
                <a:ea typeface="+mj-ea"/>
                <a:cs typeface="+mj-cs"/>
              </a:rPr>
              <a:t>Risultati del monitoraggio</a:t>
            </a:r>
            <a:br>
              <a:rPr kumimoji="0" lang="it-IT" sz="3200" b="0" i="0" u="none" strike="noStrike" kern="1200" cap="none" spc="0" normalizeH="0" baseline="0" noProof="0" dirty="0">
                <a:ln>
                  <a:noFill/>
                </a:ln>
                <a:solidFill>
                  <a:srgbClr val="FF0000"/>
                </a:solidFill>
                <a:effectLst/>
                <a:uLnTx/>
                <a:uFillTx/>
                <a:latin typeface="Cooper Black" panose="0208090404030B020404" pitchFamily="18" charset="0"/>
                <a:ea typeface="+mn-ea"/>
                <a:cs typeface="+mn-cs"/>
              </a:rPr>
            </a:br>
            <a:br>
              <a:rPr kumimoji="0" lang="it-IT" sz="3400" b="0" i="0" u="none" strike="noStrike" kern="1200" cap="none" spc="0" normalizeH="0" baseline="0" noProof="0" dirty="0">
                <a:ln>
                  <a:noFill/>
                </a:ln>
                <a:effectLst/>
                <a:uLnTx/>
                <a:uFillTx/>
                <a:latin typeface="Cooper Black" panose="0208090404030B020404" pitchFamily="18" charset="0"/>
                <a:ea typeface="+mn-ea"/>
                <a:cs typeface="+mn-cs"/>
              </a:rPr>
            </a:br>
            <a:endParaRPr lang="it-IT" sz="3400" dirty="0"/>
          </a:p>
        </p:txBody>
      </p:sp>
      <p:sp>
        <p:nvSpPr>
          <p:cNvPr id="13" name="CasellaDiTesto 12">
            <a:extLst>
              <a:ext uri="{FF2B5EF4-FFF2-40B4-BE49-F238E27FC236}">
                <a16:creationId xmlns:a16="http://schemas.microsoft.com/office/drawing/2014/main" id="{F59F882A-D7A8-A83B-2C91-A4F21AF66687}"/>
              </a:ext>
            </a:extLst>
          </p:cNvPr>
          <p:cNvSpPr txBox="1"/>
          <p:nvPr/>
        </p:nvSpPr>
        <p:spPr>
          <a:xfrm>
            <a:off x="1056276" y="1283037"/>
            <a:ext cx="10297524" cy="400110"/>
          </a:xfrm>
          <a:prstGeom prst="rect">
            <a:avLst/>
          </a:prstGeom>
          <a:noFill/>
        </p:spPr>
        <p:txBody>
          <a:bodyPr wrap="square" rtlCol="0">
            <a:spAutoFit/>
          </a:bodyPr>
          <a:lstStyle/>
          <a:p>
            <a:r>
              <a:rPr lang="it-IT" sz="2000" dirty="0">
                <a:latin typeface="Cooper Black" panose="0208090404030B020404" pitchFamily="18" charset="0"/>
              </a:rPr>
              <a:t>16) </a:t>
            </a:r>
            <a:r>
              <a:rPr lang="it-IT" dirty="0">
                <a:latin typeface="Cooper Black" panose="0208090404030B020404" pitchFamily="18" charset="0"/>
              </a:rPr>
              <a:t>Quale efficacia hanno avuto i progetti proposti nei vari indirizzi dell’istituto?</a:t>
            </a:r>
            <a:endParaRPr lang="it-IT" sz="2400" dirty="0">
              <a:latin typeface="Cooper Black" panose="0208090404030B020404" pitchFamily="18" charset="0"/>
            </a:endParaRPr>
          </a:p>
        </p:txBody>
      </p:sp>
      <p:graphicFrame>
        <p:nvGraphicFramePr>
          <p:cNvPr id="5" name="Segnaposto contenuto 4">
            <a:extLst>
              <a:ext uri="{FF2B5EF4-FFF2-40B4-BE49-F238E27FC236}">
                <a16:creationId xmlns:a16="http://schemas.microsoft.com/office/drawing/2014/main" id="{B0423833-0B10-EAF7-CE66-2A410446EA0C}"/>
              </a:ext>
            </a:extLst>
          </p:cNvPr>
          <p:cNvGraphicFramePr>
            <a:graphicFrameLocks noGrp="1"/>
          </p:cNvGraphicFramePr>
          <p:nvPr>
            <p:ph idx="1"/>
          </p:nvPr>
        </p:nvGraphicFramePr>
        <p:xfrm>
          <a:off x="838200" y="2237144"/>
          <a:ext cx="10515600" cy="393981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Grafico 5">
            <a:extLst>
              <a:ext uri="{FF2B5EF4-FFF2-40B4-BE49-F238E27FC236}">
                <a16:creationId xmlns:a16="http://schemas.microsoft.com/office/drawing/2014/main" id="{BCC1029A-C32B-1ACC-CC5F-BF9A304D456E}"/>
              </a:ext>
            </a:extLst>
          </p:cNvPr>
          <p:cNvGraphicFramePr>
            <a:graphicFrameLocks/>
          </p:cNvGraphicFramePr>
          <p:nvPr/>
        </p:nvGraphicFramePr>
        <p:xfrm>
          <a:off x="3437464" y="2291316"/>
          <a:ext cx="5619135" cy="388564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Grafico 2">
            <a:extLst>
              <a:ext uri="{FF2B5EF4-FFF2-40B4-BE49-F238E27FC236}">
                <a16:creationId xmlns:a16="http://schemas.microsoft.com/office/drawing/2014/main" id="{2A53FEBF-D5E6-6491-FA88-25F1A1787CF8}"/>
              </a:ext>
            </a:extLst>
          </p:cNvPr>
          <p:cNvGraphicFramePr>
            <a:graphicFrameLocks/>
          </p:cNvGraphicFramePr>
          <p:nvPr/>
        </p:nvGraphicFramePr>
        <p:xfrm>
          <a:off x="3491983" y="2352894"/>
          <a:ext cx="5619135" cy="387826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 name="Grafico 3">
            <a:extLst>
              <a:ext uri="{FF2B5EF4-FFF2-40B4-BE49-F238E27FC236}">
                <a16:creationId xmlns:a16="http://schemas.microsoft.com/office/drawing/2014/main" id="{517312B9-D397-F3C2-416C-934675FC7E24}"/>
              </a:ext>
            </a:extLst>
          </p:cNvPr>
          <p:cNvGraphicFramePr>
            <a:graphicFrameLocks/>
          </p:cNvGraphicFramePr>
          <p:nvPr/>
        </p:nvGraphicFramePr>
        <p:xfrm>
          <a:off x="3851988" y="1957245"/>
          <a:ext cx="4670213" cy="3885647"/>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9" name="Grafico 8">
            <a:extLst>
              <a:ext uri="{FF2B5EF4-FFF2-40B4-BE49-F238E27FC236}">
                <a16:creationId xmlns:a16="http://schemas.microsoft.com/office/drawing/2014/main" id="{F15F7B62-2A3F-C57B-B8D3-6845F1E17E89}"/>
              </a:ext>
            </a:extLst>
          </p:cNvPr>
          <p:cNvGraphicFramePr>
            <a:graphicFrameLocks/>
          </p:cNvGraphicFramePr>
          <p:nvPr/>
        </p:nvGraphicFramePr>
        <p:xfrm>
          <a:off x="3809999" y="1957245"/>
          <a:ext cx="5098027" cy="4227101"/>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1" name="Grafico 10">
            <a:extLst>
              <a:ext uri="{FF2B5EF4-FFF2-40B4-BE49-F238E27FC236}">
                <a16:creationId xmlns:a16="http://schemas.microsoft.com/office/drawing/2014/main" id="{BBBBDFCE-6D88-B0E0-19C9-2D97B9566DD8}"/>
              </a:ext>
            </a:extLst>
          </p:cNvPr>
          <p:cNvGraphicFramePr>
            <a:graphicFrameLocks/>
          </p:cNvGraphicFramePr>
          <p:nvPr/>
        </p:nvGraphicFramePr>
        <p:xfrm>
          <a:off x="3528547" y="2047785"/>
          <a:ext cx="4993653" cy="4122632"/>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7" name="Grafico 6">
            <a:extLst>
              <a:ext uri="{FF2B5EF4-FFF2-40B4-BE49-F238E27FC236}">
                <a16:creationId xmlns:a16="http://schemas.microsoft.com/office/drawing/2014/main" id="{0DE3D9EE-E2CC-4809-31A1-39E89E69FC4B}"/>
              </a:ext>
            </a:extLst>
          </p:cNvPr>
          <p:cNvGraphicFramePr>
            <a:graphicFrameLocks/>
          </p:cNvGraphicFramePr>
          <p:nvPr>
            <p:extLst>
              <p:ext uri="{D42A27DB-BD31-4B8C-83A1-F6EECF244321}">
                <p14:modId xmlns:p14="http://schemas.microsoft.com/office/powerpoint/2010/main" val="906718224"/>
              </p:ext>
            </p:extLst>
          </p:nvPr>
        </p:nvGraphicFramePr>
        <p:xfrm>
          <a:off x="3244436" y="1744725"/>
          <a:ext cx="5663589" cy="4403135"/>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982472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F6F5C7A-B828-B4EF-9B96-A1DD8EE3C9DF}"/>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A5BFB0F-F5A2-ECA0-64EA-684DEFBAB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ight Triangle 9">
            <a:extLst>
              <a:ext uri="{FF2B5EF4-FFF2-40B4-BE49-F238E27FC236}">
                <a16:creationId xmlns:a16="http://schemas.microsoft.com/office/drawing/2014/main" id="{954C2C7D-B573-4EDC-A1CE-AB49CF725E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7BC436C8-4790-6F30-47FC-E010D71AEF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olo 1">
            <a:extLst>
              <a:ext uri="{FF2B5EF4-FFF2-40B4-BE49-F238E27FC236}">
                <a16:creationId xmlns:a16="http://schemas.microsoft.com/office/drawing/2014/main" id="{B911DE04-395C-5229-8051-3829D7EAFB7D}"/>
              </a:ext>
            </a:extLst>
          </p:cNvPr>
          <p:cNvSpPr>
            <a:spLocks noGrp="1"/>
          </p:cNvSpPr>
          <p:nvPr>
            <p:ph type="title"/>
          </p:nvPr>
        </p:nvSpPr>
        <p:spPr>
          <a:xfrm>
            <a:off x="947238" y="710140"/>
            <a:ext cx="10599589" cy="1015663"/>
          </a:xfrm>
        </p:spPr>
        <p:txBody>
          <a:bodyPr anchor="ctr">
            <a:normAutofit fontScale="90000"/>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kumimoji="0" lang="it-IT" sz="3400" b="0" i="0" u="none" strike="noStrike" kern="1200" cap="none" spc="0" normalizeH="0" baseline="0" noProof="0" dirty="0">
                <a:ln>
                  <a:noFill/>
                </a:ln>
                <a:effectLst/>
                <a:uLnTx/>
                <a:uFillTx/>
                <a:latin typeface="Cooper Black" panose="0208090404030B020404" pitchFamily="18" charset="0"/>
                <a:ea typeface="+mn-ea"/>
                <a:cs typeface="+mn-cs"/>
              </a:rPr>
            </a:br>
            <a:r>
              <a:rPr kumimoji="0" lang="it-IT" sz="3100" b="0" i="0" u="none" strike="noStrike" kern="1200" cap="none" spc="0" normalizeH="0" baseline="0" noProof="0" dirty="0">
                <a:ln>
                  <a:noFill/>
                </a:ln>
                <a:solidFill>
                  <a:srgbClr val="FF0000"/>
                </a:solidFill>
                <a:effectLst/>
                <a:uLnTx/>
                <a:uFillTx/>
                <a:latin typeface="Cooper Black" panose="0208090404030B020404" pitchFamily="18" charset="0"/>
                <a:ea typeface="+mj-ea"/>
                <a:cs typeface="+mj-cs"/>
              </a:rPr>
              <a:t>Risultati del monitoraggio</a:t>
            </a:r>
            <a:br>
              <a:rPr kumimoji="0" lang="it-IT" sz="3200" b="0" i="0" u="none" strike="noStrike" kern="1200" cap="none" spc="0" normalizeH="0" baseline="0" noProof="0" dirty="0">
                <a:ln>
                  <a:noFill/>
                </a:ln>
                <a:solidFill>
                  <a:srgbClr val="FF0000"/>
                </a:solidFill>
                <a:effectLst/>
                <a:uLnTx/>
                <a:uFillTx/>
                <a:latin typeface="Cooper Black" panose="0208090404030B020404" pitchFamily="18" charset="0"/>
                <a:ea typeface="+mn-ea"/>
                <a:cs typeface="+mn-cs"/>
              </a:rPr>
            </a:br>
            <a:br>
              <a:rPr kumimoji="0" lang="it-IT" sz="3400" b="0" i="0" u="none" strike="noStrike" kern="1200" cap="none" spc="0" normalizeH="0" baseline="0" noProof="0" dirty="0">
                <a:ln>
                  <a:noFill/>
                </a:ln>
                <a:effectLst/>
                <a:uLnTx/>
                <a:uFillTx/>
                <a:latin typeface="Cooper Black" panose="0208090404030B020404" pitchFamily="18" charset="0"/>
                <a:ea typeface="+mn-ea"/>
                <a:cs typeface="+mn-cs"/>
              </a:rPr>
            </a:br>
            <a:endParaRPr lang="it-IT" sz="3400" dirty="0"/>
          </a:p>
        </p:txBody>
      </p:sp>
      <p:sp>
        <p:nvSpPr>
          <p:cNvPr id="13" name="CasellaDiTesto 12">
            <a:extLst>
              <a:ext uri="{FF2B5EF4-FFF2-40B4-BE49-F238E27FC236}">
                <a16:creationId xmlns:a16="http://schemas.microsoft.com/office/drawing/2014/main" id="{C97AFB08-8C2C-B9CF-A7C0-B6F55B64B519}"/>
              </a:ext>
            </a:extLst>
          </p:cNvPr>
          <p:cNvSpPr txBox="1"/>
          <p:nvPr/>
        </p:nvSpPr>
        <p:spPr>
          <a:xfrm>
            <a:off x="1056276" y="1283037"/>
            <a:ext cx="10297524" cy="954107"/>
          </a:xfrm>
          <a:prstGeom prst="rect">
            <a:avLst/>
          </a:prstGeom>
          <a:noFill/>
        </p:spPr>
        <p:txBody>
          <a:bodyPr wrap="square" rtlCol="0">
            <a:spAutoFit/>
          </a:bodyPr>
          <a:lstStyle/>
          <a:p>
            <a:r>
              <a:rPr lang="it-IT" sz="2000" dirty="0">
                <a:latin typeface="Cooper Black" panose="0208090404030B020404" pitchFamily="18" charset="0"/>
              </a:rPr>
              <a:t>17) </a:t>
            </a:r>
            <a:r>
              <a:rPr lang="it-IT" dirty="0">
                <a:latin typeface="Cooper Black" panose="0208090404030B020404" pitchFamily="18" charset="0"/>
              </a:rPr>
              <a:t>Nell’attività didattica curriculare, sono stati impiegati metodi di insegnamento-apprendimento innovativi come griglie di competenza, percorsi didattici per competenze (UDA), condivisione di esperienze didattiche, uso delle nuove tecnologie?</a:t>
            </a:r>
            <a:endParaRPr lang="it-IT" sz="2400" dirty="0">
              <a:latin typeface="Cooper Black" panose="0208090404030B020404" pitchFamily="18" charset="0"/>
            </a:endParaRPr>
          </a:p>
        </p:txBody>
      </p:sp>
      <p:graphicFrame>
        <p:nvGraphicFramePr>
          <p:cNvPr id="5" name="Segnaposto contenuto 4">
            <a:extLst>
              <a:ext uri="{FF2B5EF4-FFF2-40B4-BE49-F238E27FC236}">
                <a16:creationId xmlns:a16="http://schemas.microsoft.com/office/drawing/2014/main" id="{AF543769-2C65-E614-33AD-F4A75B3677D9}"/>
              </a:ext>
            </a:extLst>
          </p:cNvPr>
          <p:cNvGraphicFramePr>
            <a:graphicFrameLocks noGrp="1"/>
          </p:cNvGraphicFramePr>
          <p:nvPr>
            <p:ph idx="1"/>
          </p:nvPr>
        </p:nvGraphicFramePr>
        <p:xfrm>
          <a:off x="838200" y="2237144"/>
          <a:ext cx="10515600" cy="393981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Grafico 5">
            <a:extLst>
              <a:ext uri="{FF2B5EF4-FFF2-40B4-BE49-F238E27FC236}">
                <a16:creationId xmlns:a16="http://schemas.microsoft.com/office/drawing/2014/main" id="{D954D8A3-2794-B2B5-5781-2E6FDF64ABEA}"/>
              </a:ext>
            </a:extLst>
          </p:cNvPr>
          <p:cNvGraphicFramePr>
            <a:graphicFrameLocks/>
          </p:cNvGraphicFramePr>
          <p:nvPr/>
        </p:nvGraphicFramePr>
        <p:xfrm>
          <a:off x="3437464" y="2291316"/>
          <a:ext cx="5619135" cy="388564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Grafico 2">
            <a:extLst>
              <a:ext uri="{FF2B5EF4-FFF2-40B4-BE49-F238E27FC236}">
                <a16:creationId xmlns:a16="http://schemas.microsoft.com/office/drawing/2014/main" id="{FEDB73AF-0A71-5266-8F49-27343A60C7AE}"/>
              </a:ext>
            </a:extLst>
          </p:cNvPr>
          <p:cNvGraphicFramePr>
            <a:graphicFrameLocks/>
          </p:cNvGraphicFramePr>
          <p:nvPr/>
        </p:nvGraphicFramePr>
        <p:xfrm>
          <a:off x="3491983" y="2352894"/>
          <a:ext cx="5619135" cy="387826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 name="Grafico 3">
            <a:extLst>
              <a:ext uri="{FF2B5EF4-FFF2-40B4-BE49-F238E27FC236}">
                <a16:creationId xmlns:a16="http://schemas.microsoft.com/office/drawing/2014/main" id="{1A1AFEF6-0AD4-0423-22B1-9A97F1FDD2F5}"/>
              </a:ext>
            </a:extLst>
          </p:cNvPr>
          <p:cNvGraphicFramePr>
            <a:graphicFrameLocks/>
          </p:cNvGraphicFramePr>
          <p:nvPr/>
        </p:nvGraphicFramePr>
        <p:xfrm>
          <a:off x="3851988" y="1957245"/>
          <a:ext cx="4670213" cy="3885647"/>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9" name="Grafico 8">
            <a:extLst>
              <a:ext uri="{FF2B5EF4-FFF2-40B4-BE49-F238E27FC236}">
                <a16:creationId xmlns:a16="http://schemas.microsoft.com/office/drawing/2014/main" id="{5AC0CE3B-5BD0-A1D5-EC97-125995A3A084}"/>
              </a:ext>
            </a:extLst>
          </p:cNvPr>
          <p:cNvGraphicFramePr>
            <a:graphicFrameLocks/>
          </p:cNvGraphicFramePr>
          <p:nvPr/>
        </p:nvGraphicFramePr>
        <p:xfrm>
          <a:off x="3809999" y="1957245"/>
          <a:ext cx="5098027" cy="4227101"/>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1" name="Grafico 10">
            <a:extLst>
              <a:ext uri="{FF2B5EF4-FFF2-40B4-BE49-F238E27FC236}">
                <a16:creationId xmlns:a16="http://schemas.microsoft.com/office/drawing/2014/main" id="{A70C58BC-05AB-459B-5587-25D5A6BD6617}"/>
              </a:ext>
            </a:extLst>
          </p:cNvPr>
          <p:cNvGraphicFramePr>
            <a:graphicFrameLocks/>
          </p:cNvGraphicFramePr>
          <p:nvPr/>
        </p:nvGraphicFramePr>
        <p:xfrm>
          <a:off x="3528547" y="2047785"/>
          <a:ext cx="4993653" cy="4122632"/>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7" name="Grafico 6">
            <a:extLst>
              <a:ext uri="{FF2B5EF4-FFF2-40B4-BE49-F238E27FC236}">
                <a16:creationId xmlns:a16="http://schemas.microsoft.com/office/drawing/2014/main" id="{73CAE411-A5E7-0966-9D0C-7D4981190F75}"/>
              </a:ext>
            </a:extLst>
          </p:cNvPr>
          <p:cNvGraphicFramePr>
            <a:graphicFrameLocks/>
          </p:cNvGraphicFramePr>
          <p:nvPr/>
        </p:nvGraphicFramePr>
        <p:xfrm>
          <a:off x="3244436" y="1744725"/>
          <a:ext cx="5663589" cy="4403135"/>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14" name="Grafico 13">
            <a:extLst>
              <a:ext uri="{FF2B5EF4-FFF2-40B4-BE49-F238E27FC236}">
                <a16:creationId xmlns:a16="http://schemas.microsoft.com/office/drawing/2014/main" id="{0DE3D9EE-E2CC-4809-31A1-39E89E69FC4B}"/>
              </a:ext>
            </a:extLst>
          </p:cNvPr>
          <p:cNvGraphicFramePr>
            <a:graphicFrameLocks/>
          </p:cNvGraphicFramePr>
          <p:nvPr>
            <p:extLst>
              <p:ext uri="{D42A27DB-BD31-4B8C-83A1-F6EECF244321}">
                <p14:modId xmlns:p14="http://schemas.microsoft.com/office/powerpoint/2010/main" val="4130947803"/>
              </p:ext>
            </p:extLst>
          </p:nvPr>
        </p:nvGraphicFramePr>
        <p:xfrm>
          <a:off x="3658960" y="2182950"/>
          <a:ext cx="5144692" cy="3988316"/>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7262914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F6B1419-76A7-85D3-DE0B-6517B06498E7}"/>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109DFF8-B87A-8029-0406-6C4F2B1E3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ight Triangle 9">
            <a:extLst>
              <a:ext uri="{FF2B5EF4-FFF2-40B4-BE49-F238E27FC236}">
                <a16:creationId xmlns:a16="http://schemas.microsoft.com/office/drawing/2014/main" id="{26F9433E-65BB-860B-2C87-44CC5F4EE2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A9A2E239-B416-8E8F-BB21-10E625CB6A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olo 1">
            <a:extLst>
              <a:ext uri="{FF2B5EF4-FFF2-40B4-BE49-F238E27FC236}">
                <a16:creationId xmlns:a16="http://schemas.microsoft.com/office/drawing/2014/main" id="{09CE9C57-1EF2-96D6-E5EF-3EB55F2FA1AD}"/>
              </a:ext>
            </a:extLst>
          </p:cNvPr>
          <p:cNvSpPr>
            <a:spLocks noGrp="1"/>
          </p:cNvSpPr>
          <p:nvPr>
            <p:ph type="title"/>
          </p:nvPr>
        </p:nvSpPr>
        <p:spPr>
          <a:xfrm>
            <a:off x="947238" y="710140"/>
            <a:ext cx="10599589" cy="1015663"/>
          </a:xfrm>
        </p:spPr>
        <p:txBody>
          <a:bodyPr anchor="ctr">
            <a:normAutofit fontScale="90000"/>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kumimoji="0" lang="it-IT" sz="3400" b="0" i="0" u="none" strike="noStrike" kern="1200" cap="none" spc="0" normalizeH="0" baseline="0" noProof="0" dirty="0">
                <a:ln>
                  <a:noFill/>
                </a:ln>
                <a:effectLst/>
                <a:uLnTx/>
                <a:uFillTx/>
                <a:latin typeface="Cooper Black" panose="0208090404030B020404" pitchFamily="18" charset="0"/>
                <a:ea typeface="+mn-ea"/>
                <a:cs typeface="+mn-cs"/>
              </a:rPr>
            </a:br>
            <a:r>
              <a:rPr kumimoji="0" lang="it-IT" sz="3100" b="0" i="0" u="none" strike="noStrike" kern="1200" cap="none" spc="0" normalizeH="0" baseline="0" noProof="0" dirty="0">
                <a:ln>
                  <a:noFill/>
                </a:ln>
                <a:solidFill>
                  <a:srgbClr val="FF0000"/>
                </a:solidFill>
                <a:effectLst/>
                <a:uLnTx/>
                <a:uFillTx/>
                <a:latin typeface="Cooper Black" panose="0208090404030B020404" pitchFamily="18" charset="0"/>
                <a:ea typeface="+mj-ea"/>
                <a:cs typeface="+mj-cs"/>
              </a:rPr>
              <a:t>Risultati del monitoraggio</a:t>
            </a:r>
            <a:br>
              <a:rPr kumimoji="0" lang="it-IT" sz="3200" b="0" i="0" u="none" strike="noStrike" kern="1200" cap="none" spc="0" normalizeH="0" baseline="0" noProof="0" dirty="0">
                <a:ln>
                  <a:noFill/>
                </a:ln>
                <a:solidFill>
                  <a:srgbClr val="FF0000"/>
                </a:solidFill>
                <a:effectLst/>
                <a:uLnTx/>
                <a:uFillTx/>
                <a:latin typeface="Cooper Black" panose="0208090404030B020404" pitchFamily="18" charset="0"/>
                <a:ea typeface="+mn-ea"/>
                <a:cs typeface="+mn-cs"/>
              </a:rPr>
            </a:br>
            <a:br>
              <a:rPr kumimoji="0" lang="it-IT" sz="3400" b="0" i="0" u="none" strike="noStrike" kern="1200" cap="none" spc="0" normalizeH="0" baseline="0" noProof="0" dirty="0">
                <a:ln>
                  <a:noFill/>
                </a:ln>
                <a:effectLst/>
                <a:uLnTx/>
                <a:uFillTx/>
                <a:latin typeface="Cooper Black" panose="0208090404030B020404" pitchFamily="18" charset="0"/>
                <a:ea typeface="+mn-ea"/>
                <a:cs typeface="+mn-cs"/>
              </a:rPr>
            </a:br>
            <a:endParaRPr lang="it-IT" sz="3400" dirty="0"/>
          </a:p>
        </p:txBody>
      </p:sp>
      <p:sp>
        <p:nvSpPr>
          <p:cNvPr id="13" name="CasellaDiTesto 12">
            <a:extLst>
              <a:ext uri="{FF2B5EF4-FFF2-40B4-BE49-F238E27FC236}">
                <a16:creationId xmlns:a16="http://schemas.microsoft.com/office/drawing/2014/main" id="{DF60C820-CF64-8AC5-2C2B-B00F1AC4B093}"/>
              </a:ext>
            </a:extLst>
          </p:cNvPr>
          <p:cNvSpPr txBox="1"/>
          <p:nvPr/>
        </p:nvSpPr>
        <p:spPr>
          <a:xfrm>
            <a:off x="1056276" y="1283037"/>
            <a:ext cx="10297524" cy="1231106"/>
          </a:xfrm>
          <a:prstGeom prst="rect">
            <a:avLst/>
          </a:prstGeom>
          <a:noFill/>
        </p:spPr>
        <p:txBody>
          <a:bodyPr wrap="square" rtlCol="0">
            <a:spAutoFit/>
          </a:bodyPr>
          <a:lstStyle/>
          <a:p>
            <a:r>
              <a:rPr lang="it-IT" sz="2000" dirty="0">
                <a:latin typeface="Cooper Black" panose="0208090404030B020404" pitchFamily="18" charset="0"/>
              </a:rPr>
              <a:t>18) </a:t>
            </a:r>
            <a:r>
              <a:rPr lang="it-IT" dirty="0">
                <a:latin typeface="Cooper Black" panose="0208090404030B020404" pitchFamily="18" charset="0"/>
              </a:rPr>
              <a:t>Nell’anno scolastico in corso, è stata applicata la didattica per competenze, con unità di apprendimento multidisciplinari, compiti di realtà, griglie di valutazione per competenza, metodologie innovative (es. </a:t>
            </a:r>
            <a:r>
              <a:rPr lang="it-IT" i="1" dirty="0" err="1">
                <a:latin typeface="Cooper Black" panose="0208090404030B020404" pitchFamily="18" charset="0"/>
              </a:rPr>
              <a:t>flipped</a:t>
            </a:r>
            <a:r>
              <a:rPr lang="it-IT" dirty="0">
                <a:latin typeface="Cooper Black" panose="0208090404030B020404" pitchFamily="18" charset="0"/>
              </a:rPr>
              <a:t> </a:t>
            </a:r>
            <a:r>
              <a:rPr lang="it-IT" i="1" dirty="0" err="1">
                <a:latin typeface="Cooper Black" panose="0208090404030B020404" pitchFamily="18" charset="0"/>
              </a:rPr>
              <a:t>classroom</a:t>
            </a:r>
            <a:r>
              <a:rPr lang="it-IT" dirty="0">
                <a:latin typeface="Cooper Black" panose="0208090404030B020404" pitchFamily="18" charset="0"/>
              </a:rPr>
              <a:t>, </a:t>
            </a:r>
            <a:r>
              <a:rPr lang="it-IT" i="1" dirty="0" err="1">
                <a:latin typeface="Cooper Black" panose="0208090404030B020404" pitchFamily="18" charset="0"/>
              </a:rPr>
              <a:t>debate</a:t>
            </a:r>
            <a:r>
              <a:rPr lang="it-IT" dirty="0">
                <a:latin typeface="Cooper Black" panose="0208090404030B020404" pitchFamily="18" charset="0"/>
              </a:rPr>
              <a:t>, </a:t>
            </a:r>
            <a:r>
              <a:rPr lang="it-IT" i="1" dirty="0">
                <a:latin typeface="Cooper Black" panose="0208090404030B020404" pitchFamily="18" charset="0"/>
              </a:rPr>
              <a:t>learning by </a:t>
            </a:r>
            <a:r>
              <a:rPr lang="it-IT" i="1" dirty="0" err="1">
                <a:latin typeface="Cooper Black" panose="0208090404030B020404" pitchFamily="18" charset="0"/>
              </a:rPr>
              <a:t>doing</a:t>
            </a:r>
            <a:r>
              <a:rPr lang="it-IT" dirty="0">
                <a:latin typeface="Cooper Black" panose="0208090404030B020404" pitchFamily="18" charset="0"/>
              </a:rPr>
              <a:t>, </a:t>
            </a:r>
            <a:r>
              <a:rPr lang="it-IT" i="1" dirty="0" err="1">
                <a:latin typeface="Cooper Black" panose="0208090404030B020404" pitchFamily="18" charset="0"/>
              </a:rPr>
              <a:t>role</a:t>
            </a:r>
            <a:r>
              <a:rPr lang="it-IT" dirty="0">
                <a:latin typeface="Cooper Black" panose="0208090404030B020404" pitchFamily="18" charset="0"/>
              </a:rPr>
              <a:t> </a:t>
            </a:r>
            <a:r>
              <a:rPr lang="it-IT" i="1" dirty="0">
                <a:latin typeface="Cooper Black" panose="0208090404030B020404" pitchFamily="18" charset="0"/>
              </a:rPr>
              <a:t>playing</a:t>
            </a:r>
            <a:r>
              <a:rPr lang="it-IT" dirty="0">
                <a:latin typeface="Cooper Black" panose="0208090404030B020404" pitchFamily="18" charset="0"/>
              </a:rPr>
              <a:t>), progetto di ricerca INDIRE “Avanguardie Educative”?</a:t>
            </a:r>
            <a:endParaRPr lang="it-IT" sz="2400" dirty="0">
              <a:latin typeface="Cooper Black" panose="0208090404030B020404" pitchFamily="18" charset="0"/>
            </a:endParaRPr>
          </a:p>
        </p:txBody>
      </p:sp>
      <p:graphicFrame>
        <p:nvGraphicFramePr>
          <p:cNvPr id="5" name="Segnaposto contenuto 4">
            <a:extLst>
              <a:ext uri="{FF2B5EF4-FFF2-40B4-BE49-F238E27FC236}">
                <a16:creationId xmlns:a16="http://schemas.microsoft.com/office/drawing/2014/main" id="{7DF9E984-91C5-F2DC-A91A-F680F882E6CA}"/>
              </a:ext>
            </a:extLst>
          </p:cNvPr>
          <p:cNvGraphicFramePr>
            <a:graphicFrameLocks noGrp="1"/>
          </p:cNvGraphicFramePr>
          <p:nvPr>
            <p:ph idx="1"/>
            <p:extLst>
              <p:ext uri="{D42A27DB-BD31-4B8C-83A1-F6EECF244321}">
                <p14:modId xmlns:p14="http://schemas.microsoft.com/office/powerpoint/2010/main" val="4142323329"/>
              </p:ext>
            </p:extLst>
          </p:nvPr>
        </p:nvGraphicFramePr>
        <p:xfrm>
          <a:off x="1010070" y="3745221"/>
          <a:ext cx="10515600" cy="393981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Grafico 5">
            <a:extLst>
              <a:ext uri="{FF2B5EF4-FFF2-40B4-BE49-F238E27FC236}">
                <a16:creationId xmlns:a16="http://schemas.microsoft.com/office/drawing/2014/main" id="{139BB7F8-78D5-35EB-7A4C-A70FAB9614C0}"/>
              </a:ext>
            </a:extLst>
          </p:cNvPr>
          <p:cNvGraphicFramePr>
            <a:graphicFrameLocks/>
          </p:cNvGraphicFramePr>
          <p:nvPr/>
        </p:nvGraphicFramePr>
        <p:xfrm>
          <a:off x="3437464" y="2291316"/>
          <a:ext cx="5619135" cy="388564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Grafico 2">
            <a:extLst>
              <a:ext uri="{FF2B5EF4-FFF2-40B4-BE49-F238E27FC236}">
                <a16:creationId xmlns:a16="http://schemas.microsoft.com/office/drawing/2014/main" id="{9103731D-41B4-FEB6-A3D5-0491294A2C99}"/>
              </a:ext>
            </a:extLst>
          </p:cNvPr>
          <p:cNvGraphicFramePr>
            <a:graphicFrameLocks/>
          </p:cNvGraphicFramePr>
          <p:nvPr/>
        </p:nvGraphicFramePr>
        <p:xfrm>
          <a:off x="3491983" y="2352894"/>
          <a:ext cx="5619135" cy="387826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Grafico 8">
            <a:extLst>
              <a:ext uri="{FF2B5EF4-FFF2-40B4-BE49-F238E27FC236}">
                <a16:creationId xmlns:a16="http://schemas.microsoft.com/office/drawing/2014/main" id="{D4D7A238-E685-41EC-81E8-924A59353A48}"/>
              </a:ext>
            </a:extLst>
          </p:cNvPr>
          <p:cNvGraphicFramePr>
            <a:graphicFrameLocks/>
          </p:cNvGraphicFramePr>
          <p:nvPr>
            <p:extLst>
              <p:ext uri="{D42A27DB-BD31-4B8C-83A1-F6EECF244321}">
                <p14:modId xmlns:p14="http://schemas.microsoft.com/office/powerpoint/2010/main" val="3228637206"/>
              </p:ext>
            </p:extLst>
          </p:nvPr>
        </p:nvGraphicFramePr>
        <p:xfrm>
          <a:off x="3838702" y="3783513"/>
          <a:ext cx="5098027" cy="422710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7" name="Grafico 6">
            <a:extLst>
              <a:ext uri="{FF2B5EF4-FFF2-40B4-BE49-F238E27FC236}">
                <a16:creationId xmlns:a16="http://schemas.microsoft.com/office/drawing/2014/main" id="{4BEAE12C-F4DD-D956-423A-238A62CA4CAF}"/>
              </a:ext>
            </a:extLst>
          </p:cNvPr>
          <p:cNvGraphicFramePr>
            <a:graphicFrameLocks/>
          </p:cNvGraphicFramePr>
          <p:nvPr>
            <p:extLst>
              <p:ext uri="{D42A27DB-BD31-4B8C-83A1-F6EECF244321}">
                <p14:modId xmlns:p14="http://schemas.microsoft.com/office/powerpoint/2010/main" val="2158833369"/>
              </p:ext>
            </p:extLst>
          </p:nvPr>
        </p:nvGraphicFramePr>
        <p:xfrm>
          <a:off x="3298956" y="3262367"/>
          <a:ext cx="5663589" cy="4403135"/>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4" name="Grafico 13">
            <a:extLst>
              <a:ext uri="{FF2B5EF4-FFF2-40B4-BE49-F238E27FC236}">
                <a16:creationId xmlns:a16="http://schemas.microsoft.com/office/drawing/2014/main" id="{86AEB791-B233-1B20-6167-80E819DBCF76}"/>
              </a:ext>
            </a:extLst>
          </p:cNvPr>
          <p:cNvGraphicFramePr>
            <a:graphicFrameLocks/>
          </p:cNvGraphicFramePr>
          <p:nvPr>
            <p:extLst>
              <p:ext uri="{D42A27DB-BD31-4B8C-83A1-F6EECF244321}">
                <p14:modId xmlns:p14="http://schemas.microsoft.com/office/powerpoint/2010/main" val="60499989"/>
              </p:ext>
            </p:extLst>
          </p:nvPr>
        </p:nvGraphicFramePr>
        <p:xfrm>
          <a:off x="3695524" y="2537677"/>
          <a:ext cx="5144692" cy="3988316"/>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6" name="Grafico 15">
            <a:extLst>
              <a:ext uri="{FF2B5EF4-FFF2-40B4-BE49-F238E27FC236}">
                <a16:creationId xmlns:a16="http://schemas.microsoft.com/office/drawing/2014/main" id="{AAA2C9CB-1591-FF41-57ED-962ABE2F55CB}"/>
              </a:ext>
            </a:extLst>
          </p:cNvPr>
          <p:cNvGraphicFramePr>
            <a:graphicFrameLocks/>
          </p:cNvGraphicFramePr>
          <p:nvPr>
            <p:extLst>
              <p:ext uri="{D42A27DB-BD31-4B8C-83A1-F6EECF244321}">
                <p14:modId xmlns:p14="http://schemas.microsoft.com/office/powerpoint/2010/main" val="1147637453"/>
              </p:ext>
            </p:extLst>
          </p:nvPr>
        </p:nvGraphicFramePr>
        <p:xfrm>
          <a:off x="3546951" y="2450493"/>
          <a:ext cx="4926143" cy="3810482"/>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6637669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DEDF02D-00CD-620E-995F-294A35C8A216}"/>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BB7016A-5477-91BC-7F28-96663EEBE8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ight Triangle 9">
            <a:extLst>
              <a:ext uri="{FF2B5EF4-FFF2-40B4-BE49-F238E27FC236}">
                <a16:creationId xmlns:a16="http://schemas.microsoft.com/office/drawing/2014/main" id="{642E00A5-BD07-D07F-4EFB-4D36DE91A6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A0CAA1DC-990A-3110-224A-148A3427B2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olo 1">
            <a:extLst>
              <a:ext uri="{FF2B5EF4-FFF2-40B4-BE49-F238E27FC236}">
                <a16:creationId xmlns:a16="http://schemas.microsoft.com/office/drawing/2014/main" id="{9E7E3336-37F8-EF6E-EACC-6E3A78FB181A}"/>
              </a:ext>
            </a:extLst>
          </p:cNvPr>
          <p:cNvSpPr>
            <a:spLocks noGrp="1"/>
          </p:cNvSpPr>
          <p:nvPr>
            <p:ph type="title"/>
          </p:nvPr>
        </p:nvSpPr>
        <p:spPr>
          <a:xfrm>
            <a:off x="947238" y="710140"/>
            <a:ext cx="10599589" cy="1015663"/>
          </a:xfrm>
        </p:spPr>
        <p:txBody>
          <a:bodyPr anchor="ctr">
            <a:normAutofit fontScale="90000"/>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kumimoji="0" lang="it-IT" sz="3400" b="0" i="0" u="none" strike="noStrike" kern="1200" cap="none" spc="0" normalizeH="0" baseline="0" noProof="0" dirty="0">
                <a:ln>
                  <a:noFill/>
                </a:ln>
                <a:effectLst/>
                <a:uLnTx/>
                <a:uFillTx/>
                <a:latin typeface="Cooper Black" panose="0208090404030B020404" pitchFamily="18" charset="0"/>
                <a:ea typeface="+mn-ea"/>
                <a:cs typeface="+mn-cs"/>
              </a:rPr>
            </a:br>
            <a:r>
              <a:rPr kumimoji="0" lang="it-IT" sz="3100" b="0" i="0" u="none" strike="noStrike" kern="1200" cap="none" spc="0" normalizeH="0" baseline="0" noProof="0" dirty="0">
                <a:ln>
                  <a:noFill/>
                </a:ln>
                <a:solidFill>
                  <a:srgbClr val="FF0000"/>
                </a:solidFill>
                <a:effectLst/>
                <a:uLnTx/>
                <a:uFillTx/>
                <a:latin typeface="Cooper Black" panose="0208090404030B020404" pitchFamily="18" charset="0"/>
                <a:ea typeface="+mj-ea"/>
                <a:cs typeface="+mj-cs"/>
              </a:rPr>
              <a:t>Risultati del monitoraggio</a:t>
            </a:r>
            <a:br>
              <a:rPr kumimoji="0" lang="it-IT" sz="3200" b="0" i="0" u="none" strike="noStrike" kern="1200" cap="none" spc="0" normalizeH="0" baseline="0" noProof="0" dirty="0">
                <a:ln>
                  <a:noFill/>
                </a:ln>
                <a:solidFill>
                  <a:srgbClr val="FF0000"/>
                </a:solidFill>
                <a:effectLst/>
                <a:uLnTx/>
                <a:uFillTx/>
                <a:latin typeface="Cooper Black" panose="0208090404030B020404" pitchFamily="18" charset="0"/>
                <a:ea typeface="+mn-ea"/>
                <a:cs typeface="+mn-cs"/>
              </a:rPr>
            </a:br>
            <a:br>
              <a:rPr kumimoji="0" lang="it-IT" sz="3400" b="0" i="0" u="none" strike="noStrike" kern="1200" cap="none" spc="0" normalizeH="0" baseline="0" noProof="0" dirty="0">
                <a:ln>
                  <a:noFill/>
                </a:ln>
                <a:effectLst/>
                <a:uLnTx/>
                <a:uFillTx/>
                <a:latin typeface="Cooper Black" panose="0208090404030B020404" pitchFamily="18" charset="0"/>
                <a:ea typeface="+mn-ea"/>
                <a:cs typeface="+mn-cs"/>
              </a:rPr>
            </a:br>
            <a:endParaRPr lang="it-IT" sz="3400" dirty="0"/>
          </a:p>
        </p:txBody>
      </p:sp>
      <p:sp>
        <p:nvSpPr>
          <p:cNvPr id="13" name="CasellaDiTesto 12">
            <a:extLst>
              <a:ext uri="{FF2B5EF4-FFF2-40B4-BE49-F238E27FC236}">
                <a16:creationId xmlns:a16="http://schemas.microsoft.com/office/drawing/2014/main" id="{8E5A4F8D-F036-A3DF-054B-572C8367BE4D}"/>
              </a:ext>
            </a:extLst>
          </p:cNvPr>
          <p:cNvSpPr txBox="1"/>
          <p:nvPr/>
        </p:nvSpPr>
        <p:spPr>
          <a:xfrm>
            <a:off x="1056276" y="1283037"/>
            <a:ext cx="10297524" cy="707886"/>
          </a:xfrm>
          <a:prstGeom prst="rect">
            <a:avLst/>
          </a:prstGeom>
          <a:noFill/>
        </p:spPr>
        <p:txBody>
          <a:bodyPr wrap="square" rtlCol="0">
            <a:spAutoFit/>
          </a:bodyPr>
          <a:lstStyle/>
          <a:p>
            <a:r>
              <a:rPr lang="it-IT" sz="2000" dirty="0">
                <a:latin typeface="Cooper Black" panose="0208090404030B020404" pitchFamily="18" charset="0"/>
              </a:rPr>
              <a:t>19) Qual è stato l’impatto dei sistemi di intelligenza artificiale e di intelligenza generativa sull’organizzazione e sulla pianificazione delle attività didattiche?</a:t>
            </a:r>
          </a:p>
        </p:txBody>
      </p:sp>
      <p:graphicFrame>
        <p:nvGraphicFramePr>
          <p:cNvPr id="5" name="Segnaposto contenuto 4">
            <a:extLst>
              <a:ext uri="{FF2B5EF4-FFF2-40B4-BE49-F238E27FC236}">
                <a16:creationId xmlns:a16="http://schemas.microsoft.com/office/drawing/2014/main" id="{0F79F0CF-FD6B-AF96-C850-55D88BEEFA43}"/>
              </a:ext>
            </a:extLst>
          </p:cNvPr>
          <p:cNvGraphicFramePr>
            <a:graphicFrameLocks noGrp="1"/>
          </p:cNvGraphicFramePr>
          <p:nvPr>
            <p:ph idx="1"/>
          </p:nvPr>
        </p:nvGraphicFramePr>
        <p:xfrm>
          <a:off x="1010070" y="3745221"/>
          <a:ext cx="10515600" cy="393981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Grafico 5">
            <a:extLst>
              <a:ext uri="{FF2B5EF4-FFF2-40B4-BE49-F238E27FC236}">
                <a16:creationId xmlns:a16="http://schemas.microsoft.com/office/drawing/2014/main" id="{B6173BFD-6172-1613-7411-1FE187CC617C}"/>
              </a:ext>
            </a:extLst>
          </p:cNvPr>
          <p:cNvGraphicFramePr>
            <a:graphicFrameLocks/>
          </p:cNvGraphicFramePr>
          <p:nvPr/>
        </p:nvGraphicFramePr>
        <p:xfrm>
          <a:off x="3437464" y="2291316"/>
          <a:ext cx="5619135" cy="388564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Grafico 2">
            <a:extLst>
              <a:ext uri="{FF2B5EF4-FFF2-40B4-BE49-F238E27FC236}">
                <a16:creationId xmlns:a16="http://schemas.microsoft.com/office/drawing/2014/main" id="{55ECBCCA-4B30-2F5E-DCBB-C7647AF30A89}"/>
              </a:ext>
            </a:extLst>
          </p:cNvPr>
          <p:cNvGraphicFramePr>
            <a:graphicFrameLocks/>
          </p:cNvGraphicFramePr>
          <p:nvPr/>
        </p:nvGraphicFramePr>
        <p:xfrm>
          <a:off x="3491983" y="2352894"/>
          <a:ext cx="5619135" cy="387826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Grafico 8">
            <a:extLst>
              <a:ext uri="{FF2B5EF4-FFF2-40B4-BE49-F238E27FC236}">
                <a16:creationId xmlns:a16="http://schemas.microsoft.com/office/drawing/2014/main" id="{B026E051-CEBA-2BE6-C039-FD9A9B2248D6}"/>
              </a:ext>
            </a:extLst>
          </p:cNvPr>
          <p:cNvGraphicFramePr>
            <a:graphicFrameLocks/>
          </p:cNvGraphicFramePr>
          <p:nvPr/>
        </p:nvGraphicFramePr>
        <p:xfrm>
          <a:off x="3838702" y="3783513"/>
          <a:ext cx="5098027" cy="422710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7" name="Grafico 6">
            <a:extLst>
              <a:ext uri="{FF2B5EF4-FFF2-40B4-BE49-F238E27FC236}">
                <a16:creationId xmlns:a16="http://schemas.microsoft.com/office/drawing/2014/main" id="{97574260-DEE8-135C-A876-9A9265B39792}"/>
              </a:ext>
            </a:extLst>
          </p:cNvPr>
          <p:cNvGraphicFramePr>
            <a:graphicFrameLocks/>
          </p:cNvGraphicFramePr>
          <p:nvPr/>
        </p:nvGraphicFramePr>
        <p:xfrm>
          <a:off x="3298956" y="3262367"/>
          <a:ext cx="5663589" cy="4403135"/>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4" name="Grafico 13">
            <a:extLst>
              <a:ext uri="{FF2B5EF4-FFF2-40B4-BE49-F238E27FC236}">
                <a16:creationId xmlns:a16="http://schemas.microsoft.com/office/drawing/2014/main" id="{5D038216-5225-B421-47B2-5320FC2141A1}"/>
              </a:ext>
            </a:extLst>
          </p:cNvPr>
          <p:cNvGraphicFramePr>
            <a:graphicFrameLocks/>
          </p:cNvGraphicFramePr>
          <p:nvPr/>
        </p:nvGraphicFramePr>
        <p:xfrm>
          <a:off x="3695524" y="2537677"/>
          <a:ext cx="5144692" cy="3988316"/>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4" name="Grafico 3">
            <a:extLst>
              <a:ext uri="{FF2B5EF4-FFF2-40B4-BE49-F238E27FC236}">
                <a16:creationId xmlns:a16="http://schemas.microsoft.com/office/drawing/2014/main" id="{0DE3D9EE-E2CC-4809-31A1-39E89E69FC4B}"/>
              </a:ext>
            </a:extLst>
          </p:cNvPr>
          <p:cNvGraphicFramePr>
            <a:graphicFrameLocks/>
          </p:cNvGraphicFramePr>
          <p:nvPr>
            <p:extLst>
              <p:ext uri="{D42A27DB-BD31-4B8C-83A1-F6EECF244321}">
                <p14:modId xmlns:p14="http://schemas.microsoft.com/office/powerpoint/2010/main" val="2373440545"/>
              </p:ext>
            </p:extLst>
          </p:nvPr>
        </p:nvGraphicFramePr>
        <p:xfrm>
          <a:off x="3800492" y="2135158"/>
          <a:ext cx="4776228" cy="4002354"/>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48672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861A5C5-59A9-A2E1-4F74-9A380C24627F}"/>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D22FC24-7D0B-132C-AA0B-33219A75C2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ight Triangle 9">
            <a:extLst>
              <a:ext uri="{FF2B5EF4-FFF2-40B4-BE49-F238E27FC236}">
                <a16:creationId xmlns:a16="http://schemas.microsoft.com/office/drawing/2014/main" id="{E659C195-6400-31D8-371A-C7849C67A8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AB7C9095-C111-12F2-C3F7-C8EFDC08AF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olo 1">
            <a:extLst>
              <a:ext uri="{FF2B5EF4-FFF2-40B4-BE49-F238E27FC236}">
                <a16:creationId xmlns:a16="http://schemas.microsoft.com/office/drawing/2014/main" id="{5A8DD81F-D8F6-20EB-5C10-9BEE6BF55179}"/>
              </a:ext>
            </a:extLst>
          </p:cNvPr>
          <p:cNvSpPr>
            <a:spLocks noGrp="1"/>
          </p:cNvSpPr>
          <p:nvPr>
            <p:ph type="title"/>
          </p:nvPr>
        </p:nvSpPr>
        <p:spPr>
          <a:xfrm>
            <a:off x="947238" y="710140"/>
            <a:ext cx="10599589" cy="1015663"/>
          </a:xfrm>
        </p:spPr>
        <p:txBody>
          <a:bodyPr anchor="ctr">
            <a:normAutofit fontScale="90000"/>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kumimoji="0" lang="it-IT" sz="3400" b="0" i="0" u="none" strike="noStrike" kern="1200" cap="none" spc="0" normalizeH="0" baseline="0" noProof="0" dirty="0">
                <a:ln>
                  <a:noFill/>
                </a:ln>
                <a:effectLst/>
                <a:uLnTx/>
                <a:uFillTx/>
                <a:latin typeface="Cooper Black" panose="0208090404030B020404" pitchFamily="18" charset="0"/>
                <a:ea typeface="+mn-ea"/>
                <a:cs typeface="+mn-cs"/>
              </a:rPr>
            </a:br>
            <a:r>
              <a:rPr kumimoji="0" lang="it-IT" sz="3100" b="0" i="0" u="none" strike="noStrike" kern="1200" cap="none" spc="0" normalizeH="0" baseline="0" noProof="0" dirty="0">
                <a:ln>
                  <a:noFill/>
                </a:ln>
                <a:solidFill>
                  <a:srgbClr val="FF0000"/>
                </a:solidFill>
                <a:effectLst/>
                <a:uLnTx/>
                <a:uFillTx/>
                <a:latin typeface="Cooper Black" panose="0208090404030B020404" pitchFamily="18" charset="0"/>
                <a:ea typeface="+mj-ea"/>
                <a:cs typeface="+mj-cs"/>
              </a:rPr>
              <a:t>Risultati del monitoraggio</a:t>
            </a:r>
            <a:br>
              <a:rPr kumimoji="0" lang="it-IT" sz="3200" b="0" i="0" u="none" strike="noStrike" kern="1200" cap="none" spc="0" normalizeH="0" baseline="0" noProof="0" dirty="0">
                <a:ln>
                  <a:noFill/>
                </a:ln>
                <a:solidFill>
                  <a:srgbClr val="FF0000"/>
                </a:solidFill>
                <a:effectLst/>
                <a:uLnTx/>
                <a:uFillTx/>
                <a:latin typeface="Cooper Black" panose="0208090404030B020404" pitchFamily="18" charset="0"/>
                <a:ea typeface="+mn-ea"/>
                <a:cs typeface="+mn-cs"/>
              </a:rPr>
            </a:br>
            <a:br>
              <a:rPr kumimoji="0" lang="it-IT" sz="3400" b="0" i="0" u="none" strike="noStrike" kern="1200" cap="none" spc="0" normalizeH="0" baseline="0" noProof="0" dirty="0">
                <a:ln>
                  <a:noFill/>
                </a:ln>
                <a:effectLst/>
                <a:uLnTx/>
                <a:uFillTx/>
                <a:latin typeface="Cooper Black" panose="0208090404030B020404" pitchFamily="18" charset="0"/>
                <a:ea typeface="+mn-ea"/>
                <a:cs typeface="+mn-cs"/>
              </a:rPr>
            </a:br>
            <a:endParaRPr lang="it-IT" sz="3400" dirty="0"/>
          </a:p>
        </p:txBody>
      </p:sp>
      <p:sp>
        <p:nvSpPr>
          <p:cNvPr id="13" name="CasellaDiTesto 12">
            <a:extLst>
              <a:ext uri="{FF2B5EF4-FFF2-40B4-BE49-F238E27FC236}">
                <a16:creationId xmlns:a16="http://schemas.microsoft.com/office/drawing/2014/main" id="{9810AE77-63C0-84E4-1028-897F69677C6F}"/>
              </a:ext>
            </a:extLst>
          </p:cNvPr>
          <p:cNvSpPr txBox="1"/>
          <p:nvPr/>
        </p:nvSpPr>
        <p:spPr>
          <a:xfrm>
            <a:off x="1056276" y="1283037"/>
            <a:ext cx="10297524" cy="707886"/>
          </a:xfrm>
          <a:prstGeom prst="rect">
            <a:avLst/>
          </a:prstGeom>
          <a:noFill/>
        </p:spPr>
        <p:txBody>
          <a:bodyPr wrap="square" rtlCol="0">
            <a:spAutoFit/>
          </a:bodyPr>
          <a:lstStyle/>
          <a:p>
            <a:r>
              <a:rPr lang="it-IT" sz="2000" dirty="0">
                <a:latin typeface="Cooper Black" panose="0208090404030B020404" pitchFamily="18" charset="0"/>
              </a:rPr>
              <a:t>20) Qual è il livello di applicazione dei sistemi di IA tra le studentesse e gli studenti di ciascuna classe?</a:t>
            </a:r>
          </a:p>
        </p:txBody>
      </p:sp>
      <p:graphicFrame>
        <p:nvGraphicFramePr>
          <p:cNvPr id="5" name="Segnaposto contenuto 4">
            <a:extLst>
              <a:ext uri="{FF2B5EF4-FFF2-40B4-BE49-F238E27FC236}">
                <a16:creationId xmlns:a16="http://schemas.microsoft.com/office/drawing/2014/main" id="{B9752C0F-33F1-E2DF-F4D0-33613922512B}"/>
              </a:ext>
            </a:extLst>
          </p:cNvPr>
          <p:cNvGraphicFramePr>
            <a:graphicFrameLocks noGrp="1"/>
          </p:cNvGraphicFramePr>
          <p:nvPr>
            <p:ph idx="1"/>
          </p:nvPr>
        </p:nvGraphicFramePr>
        <p:xfrm>
          <a:off x="1010070" y="3745221"/>
          <a:ext cx="10515600" cy="393981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Grafico 5">
            <a:extLst>
              <a:ext uri="{FF2B5EF4-FFF2-40B4-BE49-F238E27FC236}">
                <a16:creationId xmlns:a16="http://schemas.microsoft.com/office/drawing/2014/main" id="{9337F1EB-6FC4-C5E3-7386-C6D3341C2641}"/>
              </a:ext>
            </a:extLst>
          </p:cNvPr>
          <p:cNvGraphicFramePr>
            <a:graphicFrameLocks/>
          </p:cNvGraphicFramePr>
          <p:nvPr/>
        </p:nvGraphicFramePr>
        <p:xfrm>
          <a:off x="3437464" y="2291316"/>
          <a:ext cx="5619135" cy="388564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Grafico 2">
            <a:extLst>
              <a:ext uri="{FF2B5EF4-FFF2-40B4-BE49-F238E27FC236}">
                <a16:creationId xmlns:a16="http://schemas.microsoft.com/office/drawing/2014/main" id="{7F514CB9-82E0-BBAC-4D10-D207741D2D1B}"/>
              </a:ext>
            </a:extLst>
          </p:cNvPr>
          <p:cNvGraphicFramePr>
            <a:graphicFrameLocks/>
          </p:cNvGraphicFramePr>
          <p:nvPr/>
        </p:nvGraphicFramePr>
        <p:xfrm>
          <a:off x="3491983" y="2352894"/>
          <a:ext cx="5619135" cy="387826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Grafico 8">
            <a:extLst>
              <a:ext uri="{FF2B5EF4-FFF2-40B4-BE49-F238E27FC236}">
                <a16:creationId xmlns:a16="http://schemas.microsoft.com/office/drawing/2014/main" id="{A60CFD27-9A58-2C72-2884-D71A2E68B60F}"/>
              </a:ext>
            </a:extLst>
          </p:cNvPr>
          <p:cNvGraphicFramePr>
            <a:graphicFrameLocks/>
          </p:cNvGraphicFramePr>
          <p:nvPr/>
        </p:nvGraphicFramePr>
        <p:xfrm>
          <a:off x="3838702" y="3783513"/>
          <a:ext cx="5098027" cy="422710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7" name="Grafico 6">
            <a:extLst>
              <a:ext uri="{FF2B5EF4-FFF2-40B4-BE49-F238E27FC236}">
                <a16:creationId xmlns:a16="http://schemas.microsoft.com/office/drawing/2014/main" id="{14DD9893-96AD-43BE-75D9-775C215E4E35}"/>
              </a:ext>
            </a:extLst>
          </p:cNvPr>
          <p:cNvGraphicFramePr>
            <a:graphicFrameLocks/>
          </p:cNvGraphicFramePr>
          <p:nvPr/>
        </p:nvGraphicFramePr>
        <p:xfrm>
          <a:off x="3298956" y="3262367"/>
          <a:ext cx="5663589" cy="4403135"/>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4" name="Grafico 13">
            <a:extLst>
              <a:ext uri="{FF2B5EF4-FFF2-40B4-BE49-F238E27FC236}">
                <a16:creationId xmlns:a16="http://schemas.microsoft.com/office/drawing/2014/main" id="{D15708FD-9294-A879-40B9-C133C65E05BE}"/>
              </a:ext>
            </a:extLst>
          </p:cNvPr>
          <p:cNvGraphicFramePr>
            <a:graphicFrameLocks/>
          </p:cNvGraphicFramePr>
          <p:nvPr/>
        </p:nvGraphicFramePr>
        <p:xfrm>
          <a:off x="3695524" y="2537677"/>
          <a:ext cx="5144692" cy="3988316"/>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1" name="Grafico 10">
            <a:extLst>
              <a:ext uri="{FF2B5EF4-FFF2-40B4-BE49-F238E27FC236}">
                <a16:creationId xmlns:a16="http://schemas.microsoft.com/office/drawing/2014/main" id="{0DE3D9EE-E2CC-4809-31A1-39E89E69FC4B}"/>
              </a:ext>
            </a:extLst>
          </p:cNvPr>
          <p:cNvGraphicFramePr>
            <a:graphicFrameLocks/>
          </p:cNvGraphicFramePr>
          <p:nvPr>
            <p:extLst>
              <p:ext uri="{D42A27DB-BD31-4B8C-83A1-F6EECF244321}">
                <p14:modId xmlns:p14="http://schemas.microsoft.com/office/powerpoint/2010/main" val="1394477518"/>
              </p:ext>
            </p:extLst>
          </p:nvPr>
        </p:nvGraphicFramePr>
        <p:xfrm>
          <a:off x="3411649" y="1990923"/>
          <a:ext cx="5470562" cy="4240234"/>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12845566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8E407D6-911D-9EE5-2FA5-5640EEBAB819}"/>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DE0183B-C4AE-BDAF-D58E-8C205BE04C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ight Triangle 9">
            <a:extLst>
              <a:ext uri="{FF2B5EF4-FFF2-40B4-BE49-F238E27FC236}">
                <a16:creationId xmlns:a16="http://schemas.microsoft.com/office/drawing/2014/main" id="{E52C343C-8823-680E-EC42-0CDF56C9DF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D37373A2-FCF9-F4F9-E84B-0FB167A099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olo 1">
            <a:extLst>
              <a:ext uri="{FF2B5EF4-FFF2-40B4-BE49-F238E27FC236}">
                <a16:creationId xmlns:a16="http://schemas.microsoft.com/office/drawing/2014/main" id="{C9CB589B-00FF-A008-6529-065252BA39EC}"/>
              </a:ext>
            </a:extLst>
          </p:cNvPr>
          <p:cNvSpPr>
            <a:spLocks noGrp="1"/>
          </p:cNvSpPr>
          <p:nvPr>
            <p:ph type="title"/>
          </p:nvPr>
        </p:nvSpPr>
        <p:spPr>
          <a:xfrm>
            <a:off x="947238" y="710140"/>
            <a:ext cx="10599589" cy="1015663"/>
          </a:xfrm>
        </p:spPr>
        <p:txBody>
          <a:bodyPr anchor="ctr">
            <a:normAutofit fontScale="90000"/>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kumimoji="0" lang="it-IT" sz="3400" b="0" i="0" u="none" strike="noStrike" kern="1200" cap="none" spc="0" normalizeH="0" baseline="0" noProof="0" dirty="0">
                <a:ln>
                  <a:noFill/>
                </a:ln>
                <a:effectLst/>
                <a:uLnTx/>
                <a:uFillTx/>
                <a:latin typeface="Cooper Black" panose="0208090404030B020404" pitchFamily="18" charset="0"/>
                <a:ea typeface="+mn-ea"/>
                <a:cs typeface="+mn-cs"/>
              </a:rPr>
            </a:br>
            <a:r>
              <a:rPr kumimoji="0" lang="it-IT" sz="3100" b="0" i="0" u="none" strike="noStrike" kern="1200" cap="none" spc="0" normalizeH="0" baseline="0" noProof="0" dirty="0">
                <a:ln>
                  <a:noFill/>
                </a:ln>
                <a:solidFill>
                  <a:srgbClr val="FF0000"/>
                </a:solidFill>
                <a:effectLst/>
                <a:uLnTx/>
                <a:uFillTx/>
                <a:latin typeface="Cooper Black" panose="0208090404030B020404" pitchFamily="18" charset="0"/>
                <a:ea typeface="+mj-ea"/>
                <a:cs typeface="+mj-cs"/>
              </a:rPr>
              <a:t>Risultati del monitoraggio</a:t>
            </a:r>
            <a:br>
              <a:rPr kumimoji="0" lang="it-IT" sz="3200" b="0" i="0" u="none" strike="noStrike" kern="1200" cap="none" spc="0" normalizeH="0" baseline="0" noProof="0" dirty="0">
                <a:ln>
                  <a:noFill/>
                </a:ln>
                <a:solidFill>
                  <a:srgbClr val="FF0000"/>
                </a:solidFill>
                <a:effectLst/>
                <a:uLnTx/>
                <a:uFillTx/>
                <a:latin typeface="Cooper Black" panose="0208090404030B020404" pitchFamily="18" charset="0"/>
                <a:ea typeface="+mn-ea"/>
                <a:cs typeface="+mn-cs"/>
              </a:rPr>
            </a:br>
            <a:br>
              <a:rPr kumimoji="0" lang="it-IT" sz="3400" b="0" i="0" u="none" strike="noStrike" kern="1200" cap="none" spc="0" normalizeH="0" baseline="0" noProof="0" dirty="0">
                <a:ln>
                  <a:noFill/>
                </a:ln>
                <a:effectLst/>
                <a:uLnTx/>
                <a:uFillTx/>
                <a:latin typeface="Cooper Black" panose="0208090404030B020404" pitchFamily="18" charset="0"/>
                <a:ea typeface="+mn-ea"/>
                <a:cs typeface="+mn-cs"/>
              </a:rPr>
            </a:br>
            <a:endParaRPr lang="it-IT" sz="3400" dirty="0"/>
          </a:p>
        </p:txBody>
      </p:sp>
      <p:sp>
        <p:nvSpPr>
          <p:cNvPr id="13" name="CasellaDiTesto 12">
            <a:extLst>
              <a:ext uri="{FF2B5EF4-FFF2-40B4-BE49-F238E27FC236}">
                <a16:creationId xmlns:a16="http://schemas.microsoft.com/office/drawing/2014/main" id="{D0C74576-51E2-4FFB-3617-D5F4AB5548E9}"/>
              </a:ext>
            </a:extLst>
          </p:cNvPr>
          <p:cNvSpPr txBox="1"/>
          <p:nvPr/>
        </p:nvSpPr>
        <p:spPr>
          <a:xfrm>
            <a:off x="1056276" y="1283037"/>
            <a:ext cx="10297524" cy="707886"/>
          </a:xfrm>
          <a:prstGeom prst="rect">
            <a:avLst/>
          </a:prstGeom>
          <a:noFill/>
        </p:spPr>
        <p:txBody>
          <a:bodyPr wrap="square" rtlCol="0">
            <a:spAutoFit/>
          </a:bodyPr>
          <a:lstStyle/>
          <a:p>
            <a:r>
              <a:rPr lang="it-IT" sz="2000" dirty="0">
                <a:latin typeface="Cooper Black" panose="0208090404030B020404" pitchFamily="18" charset="0"/>
              </a:rPr>
              <a:t>21) Nell’ultimo anno scolastico, sono stati utilizzati i laboratori di ultima generazione (per esempio: aule immersive con l’uso dei visori)?</a:t>
            </a:r>
          </a:p>
        </p:txBody>
      </p:sp>
      <p:graphicFrame>
        <p:nvGraphicFramePr>
          <p:cNvPr id="5" name="Segnaposto contenuto 4">
            <a:extLst>
              <a:ext uri="{FF2B5EF4-FFF2-40B4-BE49-F238E27FC236}">
                <a16:creationId xmlns:a16="http://schemas.microsoft.com/office/drawing/2014/main" id="{09CAAFEA-E054-74DB-25D3-B311B3217F0B}"/>
              </a:ext>
            </a:extLst>
          </p:cNvPr>
          <p:cNvGraphicFramePr>
            <a:graphicFrameLocks noGrp="1"/>
          </p:cNvGraphicFramePr>
          <p:nvPr>
            <p:ph idx="1"/>
          </p:nvPr>
        </p:nvGraphicFramePr>
        <p:xfrm>
          <a:off x="1010070" y="3745221"/>
          <a:ext cx="10515600" cy="393981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Grafico 5">
            <a:extLst>
              <a:ext uri="{FF2B5EF4-FFF2-40B4-BE49-F238E27FC236}">
                <a16:creationId xmlns:a16="http://schemas.microsoft.com/office/drawing/2014/main" id="{EE6F4DED-38C8-8332-F1FF-C6B7768678DE}"/>
              </a:ext>
            </a:extLst>
          </p:cNvPr>
          <p:cNvGraphicFramePr>
            <a:graphicFrameLocks/>
          </p:cNvGraphicFramePr>
          <p:nvPr/>
        </p:nvGraphicFramePr>
        <p:xfrm>
          <a:off x="3437464" y="2291316"/>
          <a:ext cx="5619135" cy="388564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Grafico 2">
            <a:extLst>
              <a:ext uri="{FF2B5EF4-FFF2-40B4-BE49-F238E27FC236}">
                <a16:creationId xmlns:a16="http://schemas.microsoft.com/office/drawing/2014/main" id="{2F9AC3A5-8E3A-6CE4-2B77-2E6FB1BD12B4}"/>
              </a:ext>
            </a:extLst>
          </p:cNvPr>
          <p:cNvGraphicFramePr>
            <a:graphicFrameLocks/>
          </p:cNvGraphicFramePr>
          <p:nvPr/>
        </p:nvGraphicFramePr>
        <p:xfrm>
          <a:off x="3491983" y="2352894"/>
          <a:ext cx="5619135" cy="387826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Grafico 8">
            <a:extLst>
              <a:ext uri="{FF2B5EF4-FFF2-40B4-BE49-F238E27FC236}">
                <a16:creationId xmlns:a16="http://schemas.microsoft.com/office/drawing/2014/main" id="{7E709407-C40B-4C43-7D94-9EC3768BAB19}"/>
              </a:ext>
            </a:extLst>
          </p:cNvPr>
          <p:cNvGraphicFramePr>
            <a:graphicFrameLocks/>
          </p:cNvGraphicFramePr>
          <p:nvPr/>
        </p:nvGraphicFramePr>
        <p:xfrm>
          <a:off x="3838702" y="3783513"/>
          <a:ext cx="5098027" cy="422710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7" name="Grafico 6">
            <a:extLst>
              <a:ext uri="{FF2B5EF4-FFF2-40B4-BE49-F238E27FC236}">
                <a16:creationId xmlns:a16="http://schemas.microsoft.com/office/drawing/2014/main" id="{22C0133F-4E5F-D330-C1CF-E6BEE8AC43D4}"/>
              </a:ext>
            </a:extLst>
          </p:cNvPr>
          <p:cNvGraphicFramePr>
            <a:graphicFrameLocks/>
          </p:cNvGraphicFramePr>
          <p:nvPr/>
        </p:nvGraphicFramePr>
        <p:xfrm>
          <a:off x="3298956" y="3262367"/>
          <a:ext cx="5663589" cy="4403135"/>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4" name="Grafico 13">
            <a:extLst>
              <a:ext uri="{FF2B5EF4-FFF2-40B4-BE49-F238E27FC236}">
                <a16:creationId xmlns:a16="http://schemas.microsoft.com/office/drawing/2014/main" id="{11AD7F85-4C5B-958E-FCC7-BC6719BA4880}"/>
              </a:ext>
            </a:extLst>
          </p:cNvPr>
          <p:cNvGraphicFramePr>
            <a:graphicFrameLocks/>
          </p:cNvGraphicFramePr>
          <p:nvPr/>
        </p:nvGraphicFramePr>
        <p:xfrm>
          <a:off x="3695524" y="2537677"/>
          <a:ext cx="5144692" cy="3988316"/>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4" name="Grafico 3">
            <a:extLst>
              <a:ext uri="{FF2B5EF4-FFF2-40B4-BE49-F238E27FC236}">
                <a16:creationId xmlns:a16="http://schemas.microsoft.com/office/drawing/2014/main" id="{0DE3D9EE-E2CC-4809-31A1-39E89E69FC4B}"/>
              </a:ext>
            </a:extLst>
          </p:cNvPr>
          <p:cNvGraphicFramePr>
            <a:graphicFrameLocks/>
          </p:cNvGraphicFramePr>
          <p:nvPr>
            <p:extLst>
              <p:ext uri="{D42A27DB-BD31-4B8C-83A1-F6EECF244321}">
                <p14:modId xmlns:p14="http://schemas.microsoft.com/office/powerpoint/2010/main" val="1355951263"/>
              </p:ext>
            </p:extLst>
          </p:nvPr>
        </p:nvGraphicFramePr>
        <p:xfrm>
          <a:off x="3470826" y="1986205"/>
          <a:ext cx="4885357" cy="419075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16042521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27CFA8A-4CDB-F166-84D4-3D120A8FF355}"/>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A776DBC-F110-D8E0-E93F-C27B108324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ight Triangle 9">
            <a:extLst>
              <a:ext uri="{FF2B5EF4-FFF2-40B4-BE49-F238E27FC236}">
                <a16:creationId xmlns:a16="http://schemas.microsoft.com/office/drawing/2014/main" id="{10AD4646-D263-DEFA-8FE4-286B4AC918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F7FBDC29-9788-87C3-9B46-91A167897B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olo 1">
            <a:extLst>
              <a:ext uri="{FF2B5EF4-FFF2-40B4-BE49-F238E27FC236}">
                <a16:creationId xmlns:a16="http://schemas.microsoft.com/office/drawing/2014/main" id="{A58AE99A-A70E-C101-FDCB-B1E3B3D98C83}"/>
              </a:ext>
            </a:extLst>
          </p:cNvPr>
          <p:cNvSpPr>
            <a:spLocks noGrp="1"/>
          </p:cNvSpPr>
          <p:nvPr>
            <p:ph type="title"/>
          </p:nvPr>
        </p:nvSpPr>
        <p:spPr>
          <a:xfrm>
            <a:off x="947238" y="710140"/>
            <a:ext cx="10599589" cy="1015663"/>
          </a:xfrm>
        </p:spPr>
        <p:txBody>
          <a:bodyPr anchor="ctr">
            <a:normAutofit fontScale="90000"/>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kumimoji="0" lang="it-IT" sz="3400" b="0" i="0" u="none" strike="noStrike" kern="1200" cap="none" spc="0" normalizeH="0" baseline="0" noProof="0" dirty="0">
                <a:ln>
                  <a:noFill/>
                </a:ln>
                <a:effectLst/>
                <a:uLnTx/>
                <a:uFillTx/>
                <a:latin typeface="Cooper Black" panose="0208090404030B020404" pitchFamily="18" charset="0"/>
                <a:ea typeface="+mn-ea"/>
                <a:cs typeface="+mn-cs"/>
              </a:rPr>
            </a:br>
            <a:r>
              <a:rPr kumimoji="0" lang="it-IT" sz="3100" b="0" i="0" u="none" strike="noStrike" kern="1200" cap="none" spc="0" normalizeH="0" baseline="0" noProof="0" dirty="0">
                <a:ln>
                  <a:noFill/>
                </a:ln>
                <a:solidFill>
                  <a:srgbClr val="FF0000"/>
                </a:solidFill>
                <a:effectLst/>
                <a:uLnTx/>
                <a:uFillTx/>
                <a:latin typeface="Cooper Black" panose="0208090404030B020404" pitchFamily="18" charset="0"/>
                <a:ea typeface="+mj-ea"/>
                <a:cs typeface="+mj-cs"/>
              </a:rPr>
              <a:t>Risultati del monitoraggio</a:t>
            </a:r>
            <a:br>
              <a:rPr kumimoji="0" lang="it-IT" sz="3200" b="0" i="0" u="none" strike="noStrike" kern="1200" cap="none" spc="0" normalizeH="0" baseline="0" noProof="0" dirty="0">
                <a:ln>
                  <a:noFill/>
                </a:ln>
                <a:solidFill>
                  <a:srgbClr val="FF0000"/>
                </a:solidFill>
                <a:effectLst/>
                <a:uLnTx/>
                <a:uFillTx/>
                <a:latin typeface="Cooper Black" panose="0208090404030B020404" pitchFamily="18" charset="0"/>
                <a:ea typeface="+mn-ea"/>
                <a:cs typeface="+mn-cs"/>
              </a:rPr>
            </a:br>
            <a:br>
              <a:rPr kumimoji="0" lang="it-IT" sz="3400" b="0" i="0" u="none" strike="noStrike" kern="1200" cap="none" spc="0" normalizeH="0" baseline="0" noProof="0" dirty="0">
                <a:ln>
                  <a:noFill/>
                </a:ln>
                <a:effectLst/>
                <a:uLnTx/>
                <a:uFillTx/>
                <a:latin typeface="Cooper Black" panose="0208090404030B020404" pitchFamily="18" charset="0"/>
                <a:ea typeface="+mn-ea"/>
                <a:cs typeface="+mn-cs"/>
              </a:rPr>
            </a:br>
            <a:endParaRPr lang="it-IT" sz="3400" dirty="0"/>
          </a:p>
        </p:txBody>
      </p:sp>
      <p:sp>
        <p:nvSpPr>
          <p:cNvPr id="13" name="CasellaDiTesto 12">
            <a:extLst>
              <a:ext uri="{FF2B5EF4-FFF2-40B4-BE49-F238E27FC236}">
                <a16:creationId xmlns:a16="http://schemas.microsoft.com/office/drawing/2014/main" id="{2D98E288-611F-67D1-1769-DB1BD795D733}"/>
              </a:ext>
            </a:extLst>
          </p:cNvPr>
          <p:cNvSpPr txBox="1"/>
          <p:nvPr/>
        </p:nvSpPr>
        <p:spPr>
          <a:xfrm>
            <a:off x="1056276" y="1283037"/>
            <a:ext cx="10297524" cy="1015663"/>
          </a:xfrm>
          <a:prstGeom prst="rect">
            <a:avLst/>
          </a:prstGeom>
          <a:noFill/>
        </p:spPr>
        <p:txBody>
          <a:bodyPr wrap="square" rtlCol="0">
            <a:spAutoFit/>
          </a:bodyPr>
          <a:lstStyle/>
          <a:p>
            <a:r>
              <a:rPr lang="it-IT" sz="2000" dirty="0">
                <a:latin typeface="Cooper Black" panose="0208090404030B020404" pitchFamily="18" charset="0"/>
              </a:rPr>
              <a:t>22) (</a:t>
            </a:r>
            <a:r>
              <a:rPr lang="it-IT" sz="2000" i="1" dirty="0">
                <a:latin typeface="Cooper Black" panose="0208090404030B020404" pitchFamily="18" charset="0"/>
              </a:rPr>
              <a:t>Per i consigli di classe con studenti DSA e BES) </a:t>
            </a:r>
            <a:r>
              <a:rPr lang="it-IT" sz="2000" dirty="0">
                <a:latin typeface="Cooper Black" panose="0208090404030B020404" pitchFamily="18" charset="0"/>
              </a:rPr>
              <a:t>Nell’anno scolastico in corso, quale impatto hanno avuto sulle studentesse e sugli studenti DSA e BES le strategie inclusive messe in atto dal consiglio di classe?</a:t>
            </a:r>
          </a:p>
        </p:txBody>
      </p:sp>
      <p:graphicFrame>
        <p:nvGraphicFramePr>
          <p:cNvPr id="5" name="Segnaposto contenuto 4">
            <a:extLst>
              <a:ext uri="{FF2B5EF4-FFF2-40B4-BE49-F238E27FC236}">
                <a16:creationId xmlns:a16="http://schemas.microsoft.com/office/drawing/2014/main" id="{4A50064E-3BCE-E767-AD9B-083CF604919A}"/>
              </a:ext>
            </a:extLst>
          </p:cNvPr>
          <p:cNvGraphicFramePr>
            <a:graphicFrameLocks noGrp="1"/>
          </p:cNvGraphicFramePr>
          <p:nvPr>
            <p:ph idx="1"/>
          </p:nvPr>
        </p:nvGraphicFramePr>
        <p:xfrm>
          <a:off x="1010070" y="3745221"/>
          <a:ext cx="10515600" cy="393981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Grafico 5">
            <a:extLst>
              <a:ext uri="{FF2B5EF4-FFF2-40B4-BE49-F238E27FC236}">
                <a16:creationId xmlns:a16="http://schemas.microsoft.com/office/drawing/2014/main" id="{48E7DE1C-51B9-C765-9146-216C76A3CE1A}"/>
              </a:ext>
            </a:extLst>
          </p:cNvPr>
          <p:cNvGraphicFramePr>
            <a:graphicFrameLocks/>
          </p:cNvGraphicFramePr>
          <p:nvPr/>
        </p:nvGraphicFramePr>
        <p:xfrm>
          <a:off x="3437464" y="2291316"/>
          <a:ext cx="5619135" cy="388564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Grafico 2">
            <a:extLst>
              <a:ext uri="{FF2B5EF4-FFF2-40B4-BE49-F238E27FC236}">
                <a16:creationId xmlns:a16="http://schemas.microsoft.com/office/drawing/2014/main" id="{5DB76FD4-50C1-E744-45B1-0092DBAC5793}"/>
              </a:ext>
            </a:extLst>
          </p:cNvPr>
          <p:cNvGraphicFramePr>
            <a:graphicFrameLocks/>
          </p:cNvGraphicFramePr>
          <p:nvPr/>
        </p:nvGraphicFramePr>
        <p:xfrm>
          <a:off x="3491983" y="2352894"/>
          <a:ext cx="5619135" cy="387826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Grafico 8">
            <a:extLst>
              <a:ext uri="{FF2B5EF4-FFF2-40B4-BE49-F238E27FC236}">
                <a16:creationId xmlns:a16="http://schemas.microsoft.com/office/drawing/2014/main" id="{E24D1410-852B-2FF2-30EE-A7BE5390D147}"/>
              </a:ext>
            </a:extLst>
          </p:cNvPr>
          <p:cNvGraphicFramePr>
            <a:graphicFrameLocks/>
          </p:cNvGraphicFramePr>
          <p:nvPr/>
        </p:nvGraphicFramePr>
        <p:xfrm>
          <a:off x="3838702" y="3783513"/>
          <a:ext cx="5098027" cy="422710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7" name="Grafico 6">
            <a:extLst>
              <a:ext uri="{FF2B5EF4-FFF2-40B4-BE49-F238E27FC236}">
                <a16:creationId xmlns:a16="http://schemas.microsoft.com/office/drawing/2014/main" id="{59AA88C9-9D24-A614-017A-F8D29E0F1283}"/>
              </a:ext>
            </a:extLst>
          </p:cNvPr>
          <p:cNvGraphicFramePr>
            <a:graphicFrameLocks/>
          </p:cNvGraphicFramePr>
          <p:nvPr/>
        </p:nvGraphicFramePr>
        <p:xfrm>
          <a:off x="3298956" y="3262367"/>
          <a:ext cx="5663589" cy="4403135"/>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4" name="Grafico 13">
            <a:extLst>
              <a:ext uri="{FF2B5EF4-FFF2-40B4-BE49-F238E27FC236}">
                <a16:creationId xmlns:a16="http://schemas.microsoft.com/office/drawing/2014/main" id="{32558586-2E9D-61CD-7934-AE42EE534183}"/>
              </a:ext>
            </a:extLst>
          </p:cNvPr>
          <p:cNvGraphicFramePr>
            <a:graphicFrameLocks/>
          </p:cNvGraphicFramePr>
          <p:nvPr/>
        </p:nvGraphicFramePr>
        <p:xfrm>
          <a:off x="3695524" y="2537677"/>
          <a:ext cx="5144692" cy="3988316"/>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1" name="Grafico 10">
            <a:extLst>
              <a:ext uri="{FF2B5EF4-FFF2-40B4-BE49-F238E27FC236}">
                <a16:creationId xmlns:a16="http://schemas.microsoft.com/office/drawing/2014/main" id="{0DE3D9EE-E2CC-4809-31A1-39E89E69FC4B}"/>
              </a:ext>
            </a:extLst>
          </p:cNvPr>
          <p:cNvGraphicFramePr>
            <a:graphicFrameLocks/>
          </p:cNvGraphicFramePr>
          <p:nvPr>
            <p:extLst>
              <p:ext uri="{D42A27DB-BD31-4B8C-83A1-F6EECF244321}">
                <p14:modId xmlns:p14="http://schemas.microsoft.com/office/powerpoint/2010/main" val="3157073118"/>
              </p:ext>
            </p:extLst>
          </p:nvPr>
        </p:nvGraphicFramePr>
        <p:xfrm>
          <a:off x="3273140" y="2289661"/>
          <a:ext cx="5541260" cy="387826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1298747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B819581-C0D5-4814-38D3-5C5A00449D18}"/>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B970101-AF51-F922-B502-DD4EC7C508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ight Triangle 9">
            <a:extLst>
              <a:ext uri="{FF2B5EF4-FFF2-40B4-BE49-F238E27FC236}">
                <a16:creationId xmlns:a16="http://schemas.microsoft.com/office/drawing/2014/main" id="{DAF1D1BB-D0C2-ECC3-0756-E170FC565C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7AE5BA27-12BB-27AE-0B64-C60B6A41D0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olo 1">
            <a:extLst>
              <a:ext uri="{FF2B5EF4-FFF2-40B4-BE49-F238E27FC236}">
                <a16:creationId xmlns:a16="http://schemas.microsoft.com/office/drawing/2014/main" id="{EE1C5D01-8411-9558-4880-B375DE3B095E}"/>
              </a:ext>
            </a:extLst>
          </p:cNvPr>
          <p:cNvSpPr>
            <a:spLocks noGrp="1"/>
          </p:cNvSpPr>
          <p:nvPr>
            <p:ph type="title"/>
          </p:nvPr>
        </p:nvSpPr>
        <p:spPr>
          <a:xfrm>
            <a:off x="947238" y="710140"/>
            <a:ext cx="10599589" cy="1015663"/>
          </a:xfrm>
        </p:spPr>
        <p:txBody>
          <a:bodyPr anchor="ctr">
            <a:normAutofit fontScale="90000"/>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kumimoji="0" lang="it-IT" sz="3400" b="0" i="0" u="none" strike="noStrike" kern="1200" cap="none" spc="0" normalizeH="0" baseline="0" noProof="0" dirty="0">
                <a:ln>
                  <a:noFill/>
                </a:ln>
                <a:effectLst/>
                <a:uLnTx/>
                <a:uFillTx/>
                <a:latin typeface="Cooper Black" panose="0208090404030B020404" pitchFamily="18" charset="0"/>
                <a:ea typeface="+mn-ea"/>
                <a:cs typeface="+mn-cs"/>
              </a:rPr>
            </a:br>
            <a:r>
              <a:rPr kumimoji="0" lang="it-IT" sz="3100" b="0" i="0" u="none" strike="noStrike" kern="1200" cap="none" spc="0" normalizeH="0" baseline="0" noProof="0" dirty="0">
                <a:ln>
                  <a:noFill/>
                </a:ln>
                <a:solidFill>
                  <a:srgbClr val="FF0000"/>
                </a:solidFill>
                <a:effectLst/>
                <a:uLnTx/>
                <a:uFillTx/>
                <a:latin typeface="Cooper Black" panose="0208090404030B020404" pitchFamily="18" charset="0"/>
                <a:ea typeface="+mj-ea"/>
                <a:cs typeface="+mj-cs"/>
              </a:rPr>
              <a:t>Risultati del monitoraggio</a:t>
            </a:r>
            <a:br>
              <a:rPr kumimoji="0" lang="it-IT" sz="3200" b="0" i="0" u="none" strike="noStrike" kern="1200" cap="none" spc="0" normalizeH="0" baseline="0" noProof="0" dirty="0">
                <a:ln>
                  <a:noFill/>
                </a:ln>
                <a:solidFill>
                  <a:srgbClr val="FF0000"/>
                </a:solidFill>
                <a:effectLst/>
                <a:uLnTx/>
                <a:uFillTx/>
                <a:latin typeface="Cooper Black" panose="0208090404030B020404" pitchFamily="18" charset="0"/>
                <a:ea typeface="+mn-ea"/>
                <a:cs typeface="+mn-cs"/>
              </a:rPr>
            </a:br>
            <a:br>
              <a:rPr kumimoji="0" lang="it-IT" sz="3400" b="0" i="0" u="none" strike="noStrike" kern="1200" cap="none" spc="0" normalizeH="0" baseline="0" noProof="0" dirty="0">
                <a:ln>
                  <a:noFill/>
                </a:ln>
                <a:effectLst/>
                <a:uLnTx/>
                <a:uFillTx/>
                <a:latin typeface="Cooper Black" panose="0208090404030B020404" pitchFamily="18" charset="0"/>
                <a:ea typeface="+mn-ea"/>
                <a:cs typeface="+mn-cs"/>
              </a:rPr>
            </a:br>
            <a:endParaRPr lang="it-IT" sz="3400" dirty="0"/>
          </a:p>
        </p:txBody>
      </p:sp>
      <p:sp>
        <p:nvSpPr>
          <p:cNvPr id="13" name="CasellaDiTesto 12">
            <a:extLst>
              <a:ext uri="{FF2B5EF4-FFF2-40B4-BE49-F238E27FC236}">
                <a16:creationId xmlns:a16="http://schemas.microsoft.com/office/drawing/2014/main" id="{00EF32C9-505D-FDF4-2847-8BE382D9AAFD}"/>
              </a:ext>
            </a:extLst>
          </p:cNvPr>
          <p:cNvSpPr txBox="1"/>
          <p:nvPr/>
        </p:nvSpPr>
        <p:spPr>
          <a:xfrm>
            <a:off x="1056276" y="1283037"/>
            <a:ext cx="10297524" cy="707886"/>
          </a:xfrm>
          <a:prstGeom prst="rect">
            <a:avLst/>
          </a:prstGeom>
          <a:noFill/>
        </p:spPr>
        <p:txBody>
          <a:bodyPr wrap="square" rtlCol="0">
            <a:spAutoFit/>
          </a:bodyPr>
          <a:lstStyle/>
          <a:p>
            <a:r>
              <a:rPr lang="it-IT" sz="2000" dirty="0">
                <a:latin typeface="Cooper Black" panose="0208090404030B020404" pitchFamily="18" charset="0"/>
              </a:rPr>
              <a:t>23) (</a:t>
            </a:r>
            <a:r>
              <a:rPr lang="it-IT" sz="2000" i="1" dirty="0">
                <a:latin typeface="Cooper Black" panose="0208090404030B020404" pitchFamily="18" charset="0"/>
              </a:rPr>
              <a:t>Per i consigli di classe coinvolti) </a:t>
            </a:r>
            <a:r>
              <a:rPr lang="it-IT" sz="2000" dirty="0">
                <a:latin typeface="Cooper Black" panose="0208090404030B020404" pitchFamily="18" charset="0"/>
              </a:rPr>
              <a:t>Qual è stato il livello di partecipazione delle classi ai progetti POC (Programma operativo complementare)?</a:t>
            </a:r>
          </a:p>
        </p:txBody>
      </p:sp>
      <p:graphicFrame>
        <p:nvGraphicFramePr>
          <p:cNvPr id="5" name="Segnaposto contenuto 4">
            <a:extLst>
              <a:ext uri="{FF2B5EF4-FFF2-40B4-BE49-F238E27FC236}">
                <a16:creationId xmlns:a16="http://schemas.microsoft.com/office/drawing/2014/main" id="{43A6A464-1AEA-8B65-88ED-2A8D0698AF2C}"/>
              </a:ext>
            </a:extLst>
          </p:cNvPr>
          <p:cNvGraphicFramePr>
            <a:graphicFrameLocks noGrp="1"/>
          </p:cNvGraphicFramePr>
          <p:nvPr>
            <p:ph idx="1"/>
          </p:nvPr>
        </p:nvGraphicFramePr>
        <p:xfrm>
          <a:off x="1010070" y="3745221"/>
          <a:ext cx="10515600" cy="393981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Grafico 5">
            <a:extLst>
              <a:ext uri="{FF2B5EF4-FFF2-40B4-BE49-F238E27FC236}">
                <a16:creationId xmlns:a16="http://schemas.microsoft.com/office/drawing/2014/main" id="{747C28C3-97DD-4AC1-D19C-EC5AA4C690F4}"/>
              </a:ext>
            </a:extLst>
          </p:cNvPr>
          <p:cNvGraphicFramePr>
            <a:graphicFrameLocks/>
          </p:cNvGraphicFramePr>
          <p:nvPr/>
        </p:nvGraphicFramePr>
        <p:xfrm>
          <a:off x="3437464" y="2291316"/>
          <a:ext cx="5619135" cy="388564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Grafico 2">
            <a:extLst>
              <a:ext uri="{FF2B5EF4-FFF2-40B4-BE49-F238E27FC236}">
                <a16:creationId xmlns:a16="http://schemas.microsoft.com/office/drawing/2014/main" id="{76089496-407B-B7B8-6EB4-3DB6828CCE71}"/>
              </a:ext>
            </a:extLst>
          </p:cNvPr>
          <p:cNvGraphicFramePr>
            <a:graphicFrameLocks/>
          </p:cNvGraphicFramePr>
          <p:nvPr/>
        </p:nvGraphicFramePr>
        <p:xfrm>
          <a:off x="3491983" y="2352894"/>
          <a:ext cx="5619135" cy="387826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Grafico 8">
            <a:extLst>
              <a:ext uri="{FF2B5EF4-FFF2-40B4-BE49-F238E27FC236}">
                <a16:creationId xmlns:a16="http://schemas.microsoft.com/office/drawing/2014/main" id="{694A4392-CBB2-04A2-43E2-A03D5D1E6300}"/>
              </a:ext>
            </a:extLst>
          </p:cNvPr>
          <p:cNvGraphicFramePr>
            <a:graphicFrameLocks/>
          </p:cNvGraphicFramePr>
          <p:nvPr/>
        </p:nvGraphicFramePr>
        <p:xfrm>
          <a:off x="3838702" y="3783513"/>
          <a:ext cx="5098027" cy="422710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7" name="Grafico 6">
            <a:extLst>
              <a:ext uri="{FF2B5EF4-FFF2-40B4-BE49-F238E27FC236}">
                <a16:creationId xmlns:a16="http://schemas.microsoft.com/office/drawing/2014/main" id="{0935ECE0-CCE6-D1A7-D5FB-D4609BF65C14}"/>
              </a:ext>
            </a:extLst>
          </p:cNvPr>
          <p:cNvGraphicFramePr>
            <a:graphicFrameLocks/>
          </p:cNvGraphicFramePr>
          <p:nvPr/>
        </p:nvGraphicFramePr>
        <p:xfrm>
          <a:off x="3298956" y="3262367"/>
          <a:ext cx="5663589" cy="4403135"/>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4" name="Grafico 13">
            <a:extLst>
              <a:ext uri="{FF2B5EF4-FFF2-40B4-BE49-F238E27FC236}">
                <a16:creationId xmlns:a16="http://schemas.microsoft.com/office/drawing/2014/main" id="{608D4EB8-4E49-A812-1E65-C01FF4590576}"/>
              </a:ext>
            </a:extLst>
          </p:cNvPr>
          <p:cNvGraphicFramePr>
            <a:graphicFrameLocks/>
          </p:cNvGraphicFramePr>
          <p:nvPr/>
        </p:nvGraphicFramePr>
        <p:xfrm>
          <a:off x="3695524" y="2537677"/>
          <a:ext cx="5144692" cy="3988316"/>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4" name="Grafico 3">
            <a:extLst>
              <a:ext uri="{FF2B5EF4-FFF2-40B4-BE49-F238E27FC236}">
                <a16:creationId xmlns:a16="http://schemas.microsoft.com/office/drawing/2014/main" id="{0DE3D9EE-E2CC-4809-31A1-39E89E69FC4B}"/>
              </a:ext>
            </a:extLst>
          </p:cNvPr>
          <p:cNvGraphicFramePr>
            <a:graphicFrameLocks/>
          </p:cNvGraphicFramePr>
          <p:nvPr>
            <p:extLst>
              <p:ext uri="{D42A27DB-BD31-4B8C-83A1-F6EECF244321}">
                <p14:modId xmlns:p14="http://schemas.microsoft.com/office/powerpoint/2010/main" val="1725593132"/>
              </p:ext>
            </p:extLst>
          </p:nvPr>
        </p:nvGraphicFramePr>
        <p:xfrm>
          <a:off x="3491983" y="2026196"/>
          <a:ext cx="5348233" cy="4204961"/>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922506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4E7CFD5-2A74-6A07-F4D6-D5B4247B01E8}"/>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581B810-0646-94C0-1501-7E6C920CB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ight Triangle 9">
            <a:extLst>
              <a:ext uri="{FF2B5EF4-FFF2-40B4-BE49-F238E27FC236}">
                <a16:creationId xmlns:a16="http://schemas.microsoft.com/office/drawing/2014/main" id="{E36CDE9B-0BEC-F371-F739-103D778A9F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E7C3EBF2-AD2A-91AC-92B0-3B19BD719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olo 1">
            <a:extLst>
              <a:ext uri="{FF2B5EF4-FFF2-40B4-BE49-F238E27FC236}">
                <a16:creationId xmlns:a16="http://schemas.microsoft.com/office/drawing/2014/main" id="{840C4B17-B985-6A3F-D18A-2F3D3D21BA59}"/>
              </a:ext>
            </a:extLst>
          </p:cNvPr>
          <p:cNvSpPr>
            <a:spLocks noGrp="1"/>
          </p:cNvSpPr>
          <p:nvPr>
            <p:ph type="title"/>
          </p:nvPr>
        </p:nvSpPr>
        <p:spPr>
          <a:xfrm>
            <a:off x="947238" y="710140"/>
            <a:ext cx="10599589" cy="1015663"/>
          </a:xfrm>
        </p:spPr>
        <p:txBody>
          <a:bodyPr anchor="ctr">
            <a:normAutofit fontScale="90000"/>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kumimoji="0" lang="it-IT" sz="3400" b="0" i="0" u="none" strike="noStrike" kern="1200" cap="none" spc="0" normalizeH="0" baseline="0" noProof="0" dirty="0">
                <a:ln>
                  <a:noFill/>
                </a:ln>
                <a:effectLst/>
                <a:uLnTx/>
                <a:uFillTx/>
                <a:latin typeface="Cooper Black" panose="0208090404030B020404" pitchFamily="18" charset="0"/>
                <a:ea typeface="+mn-ea"/>
                <a:cs typeface="+mn-cs"/>
              </a:rPr>
            </a:br>
            <a:r>
              <a:rPr kumimoji="0" lang="it-IT" sz="3100" b="0" i="0" u="none" strike="noStrike" kern="1200" cap="none" spc="0" normalizeH="0" baseline="0" noProof="0" dirty="0">
                <a:ln>
                  <a:noFill/>
                </a:ln>
                <a:solidFill>
                  <a:srgbClr val="FF0000"/>
                </a:solidFill>
                <a:effectLst/>
                <a:uLnTx/>
                <a:uFillTx/>
                <a:latin typeface="Cooper Black" panose="0208090404030B020404" pitchFamily="18" charset="0"/>
                <a:ea typeface="+mj-ea"/>
                <a:cs typeface="+mj-cs"/>
              </a:rPr>
              <a:t>Risultati del monitoraggio</a:t>
            </a:r>
            <a:br>
              <a:rPr kumimoji="0" lang="it-IT" sz="3200" b="0" i="0" u="none" strike="noStrike" kern="1200" cap="none" spc="0" normalizeH="0" baseline="0" noProof="0" dirty="0">
                <a:ln>
                  <a:noFill/>
                </a:ln>
                <a:solidFill>
                  <a:srgbClr val="FF0000"/>
                </a:solidFill>
                <a:effectLst/>
                <a:uLnTx/>
                <a:uFillTx/>
                <a:latin typeface="Cooper Black" panose="0208090404030B020404" pitchFamily="18" charset="0"/>
                <a:ea typeface="+mn-ea"/>
                <a:cs typeface="+mn-cs"/>
              </a:rPr>
            </a:br>
            <a:br>
              <a:rPr kumimoji="0" lang="it-IT" sz="3400" b="0" i="0" u="none" strike="noStrike" kern="1200" cap="none" spc="0" normalizeH="0" baseline="0" noProof="0" dirty="0">
                <a:ln>
                  <a:noFill/>
                </a:ln>
                <a:effectLst/>
                <a:uLnTx/>
                <a:uFillTx/>
                <a:latin typeface="Cooper Black" panose="0208090404030B020404" pitchFamily="18" charset="0"/>
                <a:ea typeface="+mn-ea"/>
                <a:cs typeface="+mn-cs"/>
              </a:rPr>
            </a:br>
            <a:endParaRPr lang="it-IT" sz="3400" dirty="0"/>
          </a:p>
        </p:txBody>
      </p:sp>
      <p:sp>
        <p:nvSpPr>
          <p:cNvPr id="13" name="CasellaDiTesto 12">
            <a:extLst>
              <a:ext uri="{FF2B5EF4-FFF2-40B4-BE49-F238E27FC236}">
                <a16:creationId xmlns:a16="http://schemas.microsoft.com/office/drawing/2014/main" id="{9602CAF4-86FE-AA97-84E0-9F7E4A91C3FD}"/>
              </a:ext>
            </a:extLst>
          </p:cNvPr>
          <p:cNvSpPr txBox="1"/>
          <p:nvPr/>
        </p:nvSpPr>
        <p:spPr>
          <a:xfrm>
            <a:off x="1056276" y="1283037"/>
            <a:ext cx="10297524" cy="707886"/>
          </a:xfrm>
          <a:prstGeom prst="rect">
            <a:avLst/>
          </a:prstGeom>
          <a:noFill/>
        </p:spPr>
        <p:txBody>
          <a:bodyPr wrap="square" rtlCol="0">
            <a:spAutoFit/>
          </a:bodyPr>
          <a:lstStyle/>
          <a:p>
            <a:r>
              <a:rPr lang="it-IT" sz="2000" dirty="0">
                <a:latin typeface="Cooper Black" panose="0208090404030B020404" pitchFamily="18" charset="0"/>
              </a:rPr>
              <a:t>24) (</a:t>
            </a:r>
            <a:r>
              <a:rPr lang="it-IT" sz="2000" i="1" dirty="0">
                <a:latin typeface="Cooper Black" panose="0208090404030B020404" pitchFamily="18" charset="0"/>
              </a:rPr>
              <a:t>Per i consigli di classe coinvolti) </a:t>
            </a:r>
            <a:r>
              <a:rPr lang="it-IT" sz="2000" dirty="0">
                <a:latin typeface="Cooper Black" panose="0208090404030B020404" pitchFamily="18" charset="0"/>
              </a:rPr>
              <a:t>Gli obiettivi prefissati all’interno di questi moduli sono stati raggiunti?</a:t>
            </a:r>
          </a:p>
        </p:txBody>
      </p:sp>
      <p:graphicFrame>
        <p:nvGraphicFramePr>
          <p:cNvPr id="5" name="Segnaposto contenuto 4">
            <a:extLst>
              <a:ext uri="{FF2B5EF4-FFF2-40B4-BE49-F238E27FC236}">
                <a16:creationId xmlns:a16="http://schemas.microsoft.com/office/drawing/2014/main" id="{D2EF989F-5052-58FE-742E-93571E228F47}"/>
              </a:ext>
            </a:extLst>
          </p:cNvPr>
          <p:cNvGraphicFramePr>
            <a:graphicFrameLocks noGrp="1"/>
          </p:cNvGraphicFramePr>
          <p:nvPr>
            <p:ph idx="1"/>
          </p:nvPr>
        </p:nvGraphicFramePr>
        <p:xfrm>
          <a:off x="1010070" y="3745221"/>
          <a:ext cx="10515600" cy="393981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Grafico 5">
            <a:extLst>
              <a:ext uri="{FF2B5EF4-FFF2-40B4-BE49-F238E27FC236}">
                <a16:creationId xmlns:a16="http://schemas.microsoft.com/office/drawing/2014/main" id="{91102AAF-0545-6D11-AACE-E3577F05658C}"/>
              </a:ext>
            </a:extLst>
          </p:cNvPr>
          <p:cNvGraphicFramePr>
            <a:graphicFrameLocks/>
          </p:cNvGraphicFramePr>
          <p:nvPr/>
        </p:nvGraphicFramePr>
        <p:xfrm>
          <a:off x="3437464" y="2291316"/>
          <a:ext cx="5619135" cy="388564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Grafico 2">
            <a:extLst>
              <a:ext uri="{FF2B5EF4-FFF2-40B4-BE49-F238E27FC236}">
                <a16:creationId xmlns:a16="http://schemas.microsoft.com/office/drawing/2014/main" id="{2094DDD6-17CA-2C6F-A6D2-CD603C0E9541}"/>
              </a:ext>
            </a:extLst>
          </p:cNvPr>
          <p:cNvGraphicFramePr>
            <a:graphicFrameLocks/>
          </p:cNvGraphicFramePr>
          <p:nvPr/>
        </p:nvGraphicFramePr>
        <p:xfrm>
          <a:off x="3491983" y="2352894"/>
          <a:ext cx="5619135" cy="387826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Grafico 8">
            <a:extLst>
              <a:ext uri="{FF2B5EF4-FFF2-40B4-BE49-F238E27FC236}">
                <a16:creationId xmlns:a16="http://schemas.microsoft.com/office/drawing/2014/main" id="{CD7BA9F3-9DEA-EDD7-E6F4-194C7539A3B8}"/>
              </a:ext>
            </a:extLst>
          </p:cNvPr>
          <p:cNvGraphicFramePr>
            <a:graphicFrameLocks/>
          </p:cNvGraphicFramePr>
          <p:nvPr/>
        </p:nvGraphicFramePr>
        <p:xfrm>
          <a:off x="3838702" y="3783513"/>
          <a:ext cx="5098027" cy="422710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7" name="Grafico 6">
            <a:extLst>
              <a:ext uri="{FF2B5EF4-FFF2-40B4-BE49-F238E27FC236}">
                <a16:creationId xmlns:a16="http://schemas.microsoft.com/office/drawing/2014/main" id="{6370D01B-06F7-78E1-1C2C-96E639C0AD79}"/>
              </a:ext>
            </a:extLst>
          </p:cNvPr>
          <p:cNvGraphicFramePr>
            <a:graphicFrameLocks/>
          </p:cNvGraphicFramePr>
          <p:nvPr/>
        </p:nvGraphicFramePr>
        <p:xfrm>
          <a:off x="3298956" y="3262367"/>
          <a:ext cx="5663589" cy="4403135"/>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4" name="Grafico 13">
            <a:extLst>
              <a:ext uri="{FF2B5EF4-FFF2-40B4-BE49-F238E27FC236}">
                <a16:creationId xmlns:a16="http://schemas.microsoft.com/office/drawing/2014/main" id="{FCC7D82D-5C7F-52D8-27BC-98EF1994C499}"/>
              </a:ext>
            </a:extLst>
          </p:cNvPr>
          <p:cNvGraphicFramePr>
            <a:graphicFrameLocks/>
          </p:cNvGraphicFramePr>
          <p:nvPr/>
        </p:nvGraphicFramePr>
        <p:xfrm>
          <a:off x="3695524" y="2537677"/>
          <a:ext cx="5144692" cy="3988316"/>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1" name="Grafico 10">
            <a:extLst>
              <a:ext uri="{FF2B5EF4-FFF2-40B4-BE49-F238E27FC236}">
                <a16:creationId xmlns:a16="http://schemas.microsoft.com/office/drawing/2014/main" id="{0DE3D9EE-E2CC-4809-31A1-39E89E69FC4B}"/>
              </a:ext>
            </a:extLst>
          </p:cNvPr>
          <p:cNvGraphicFramePr>
            <a:graphicFrameLocks/>
          </p:cNvGraphicFramePr>
          <p:nvPr>
            <p:extLst>
              <p:ext uri="{D42A27DB-BD31-4B8C-83A1-F6EECF244321}">
                <p14:modId xmlns:p14="http://schemas.microsoft.com/office/powerpoint/2010/main" val="1692008156"/>
              </p:ext>
            </p:extLst>
          </p:nvPr>
        </p:nvGraphicFramePr>
        <p:xfrm>
          <a:off x="3244436" y="1986205"/>
          <a:ext cx="5975719" cy="3939819"/>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2357562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930E58B-310B-7755-8F44-2C9E3F45567F}"/>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658BB40-362D-7DD9-2BE9-94140A42A9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ight Triangle 9">
            <a:extLst>
              <a:ext uri="{FF2B5EF4-FFF2-40B4-BE49-F238E27FC236}">
                <a16:creationId xmlns:a16="http://schemas.microsoft.com/office/drawing/2014/main" id="{AE4E307A-046E-079F-18F4-D81B68B943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C18DAA64-23CF-6984-21DB-49015F235B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olo 1">
            <a:extLst>
              <a:ext uri="{FF2B5EF4-FFF2-40B4-BE49-F238E27FC236}">
                <a16:creationId xmlns:a16="http://schemas.microsoft.com/office/drawing/2014/main" id="{F13E561B-DA7D-2CBF-92CA-E89A335384C4}"/>
              </a:ext>
            </a:extLst>
          </p:cNvPr>
          <p:cNvSpPr>
            <a:spLocks noGrp="1"/>
          </p:cNvSpPr>
          <p:nvPr>
            <p:ph type="title"/>
          </p:nvPr>
        </p:nvSpPr>
        <p:spPr>
          <a:xfrm>
            <a:off x="947238" y="710140"/>
            <a:ext cx="10599589" cy="1015663"/>
          </a:xfrm>
        </p:spPr>
        <p:txBody>
          <a:bodyPr anchor="ctr">
            <a:normAutofit fontScale="90000"/>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kumimoji="0" lang="it-IT" sz="3400" b="0" i="0" u="none" strike="noStrike" kern="1200" cap="none" spc="0" normalizeH="0" baseline="0" noProof="0" dirty="0">
                <a:ln>
                  <a:noFill/>
                </a:ln>
                <a:effectLst/>
                <a:uLnTx/>
                <a:uFillTx/>
                <a:latin typeface="Cooper Black" panose="0208090404030B020404" pitchFamily="18" charset="0"/>
                <a:ea typeface="+mn-ea"/>
                <a:cs typeface="+mn-cs"/>
              </a:rPr>
            </a:br>
            <a:r>
              <a:rPr kumimoji="0" lang="it-IT" sz="3100" b="0" i="0" u="none" strike="noStrike" kern="1200" cap="none" spc="0" normalizeH="0" baseline="0" noProof="0" dirty="0">
                <a:ln>
                  <a:noFill/>
                </a:ln>
                <a:solidFill>
                  <a:srgbClr val="FF0000"/>
                </a:solidFill>
                <a:effectLst/>
                <a:uLnTx/>
                <a:uFillTx/>
                <a:latin typeface="Cooper Black" panose="0208090404030B020404" pitchFamily="18" charset="0"/>
                <a:ea typeface="+mj-ea"/>
                <a:cs typeface="+mj-cs"/>
              </a:rPr>
              <a:t>Risultati del monitoraggio</a:t>
            </a:r>
            <a:br>
              <a:rPr kumimoji="0" lang="it-IT" sz="3200" b="0" i="0" u="none" strike="noStrike" kern="1200" cap="none" spc="0" normalizeH="0" baseline="0" noProof="0" dirty="0">
                <a:ln>
                  <a:noFill/>
                </a:ln>
                <a:solidFill>
                  <a:srgbClr val="FF0000"/>
                </a:solidFill>
                <a:effectLst/>
                <a:uLnTx/>
                <a:uFillTx/>
                <a:latin typeface="Cooper Black" panose="0208090404030B020404" pitchFamily="18" charset="0"/>
                <a:ea typeface="+mn-ea"/>
                <a:cs typeface="+mn-cs"/>
              </a:rPr>
            </a:br>
            <a:br>
              <a:rPr kumimoji="0" lang="it-IT" sz="3400" b="0" i="0" u="none" strike="noStrike" kern="1200" cap="none" spc="0" normalizeH="0" baseline="0" noProof="0" dirty="0">
                <a:ln>
                  <a:noFill/>
                </a:ln>
                <a:effectLst/>
                <a:uLnTx/>
                <a:uFillTx/>
                <a:latin typeface="Cooper Black" panose="0208090404030B020404" pitchFamily="18" charset="0"/>
                <a:ea typeface="+mn-ea"/>
                <a:cs typeface="+mn-cs"/>
              </a:rPr>
            </a:br>
            <a:endParaRPr lang="it-IT" sz="3400" dirty="0"/>
          </a:p>
        </p:txBody>
      </p:sp>
      <p:sp>
        <p:nvSpPr>
          <p:cNvPr id="13" name="CasellaDiTesto 12">
            <a:extLst>
              <a:ext uri="{FF2B5EF4-FFF2-40B4-BE49-F238E27FC236}">
                <a16:creationId xmlns:a16="http://schemas.microsoft.com/office/drawing/2014/main" id="{6288DFD2-2DDD-C182-F4C7-E45AA6E24C41}"/>
              </a:ext>
            </a:extLst>
          </p:cNvPr>
          <p:cNvSpPr txBox="1"/>
          <p:nvPr/>
        </p:nvSpPr>
        <p:spPr>
          <a:xfrm>
            <a:off x="1056276" y="1283037"/>
            <a:ext cx="10297524" cy="707886"/>
          </a:xfrm>
          <a:prstGeom prst="rect">
            <a:avLst/>
          </a:prstGeom>
          <a:noFill/>
        </p:spPr>
        <p:txBody>
          <a:bodyPr wrap="square" rtlCol="0">
            <a:spAutoFit/>
          </a:bodyPr>
          <a:lstStyle/>
          <a:p>
            <a:r>
              <a:rPr lang="it-IT" sz="2000" dirty="0">
                <a:latin typeface="Cooper Black" panose="0208090404030B020404" pitchFamily="18" charset="0"/>
              </a:rPr>
              <a:t>25) (</a:t>
            </a:r>
            <a:r>
              <a:rPr lang="it-IT" sz="2000" i="1" dirty="0">
                <a:latin typeface="Cooper Black" panose="0208090404030B020404" pitchFamily="18" charset="0"/>
              </a:rPr>
              <a:t>Per le classi del triennio) </a:t>
            </a:r>
            <a:r>
              <a:rPr lang="it-IT" sz="2000" dirty="0">
                <a:latin typeface="Cooper Black" panose="0208090404030B020404" pitchFamily="18" charset="0"/>
              </a:rPr>
              <a:t>Qual è stata l’efficacia delle azioni orientative all’interno della classe?</a:t>
            </a:r>
          </a:p>
        </p:txBody>
      </p:sp>
      <p:graphicFrame>
        <p:nvGraphicFramePr>
          <p:cNvPr id="5" name="Segnaposto contenuto 4">
            <a:extLst>
              <a:ext uri="{FF2B5EF4-FFF2-40B4-BE49-F238E27FC236}">
                <a16:creationId xmlns:a16="http://schemas.microsoft.com/office/drawing/2014/main" id="{52FE8991-B335-03C1-D00C-D97D68440D29}"/>
              </a:ext>
            </a:extLst>
          </p:cNvPr>
          <p:cNvGraphicFramePr>
            <a:graphicFrameLocks noGrp="1"/>
          </p:cNvGraphicFramePr>
          <p:nvPr>
            <p:ph idx="1"/>
          </p:nvPr>
        </p:nvGraphicFramePr>
        <p:xfrm>
          <a:off x="1010070" y="3745221"/>
          <a:ext cx="10515600" cy="393981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Grafico 5">
            <a:extLst>
              <a:ext uri="{FF2B5EF4-FFF2-40B4-BE49-F238E27FC236}">
                <a16:creationId xmlns:a16="http://schemas.microsoft.com/office/drawing/2014/main" id="{E4EF0BCB-0495-CD0D-DC22-1DB592231911}"/>
              </a:ext>
            </a:extLst>
          </p:cNvPr>
          <p:cNvGraphicFramePr>
            <a:graphicFrameLocks/>
          </p:cNvGraphicFramePr>
          <p:nvPr/>
        </p:nvGraphicFramePr>
        <p:xfrm>
          <a:off x="3437464" y="2291316"/>
          <a:ext cx="5619135" cy="388564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Grafico 2">
            <a:extLst>
              <a:ext uri="{FF2B5EF4-FFF2-40B4-BE49-F238E27FC236}">
                <a16:creationId xmlns:a16="http://schemas.microsoft.com/office/drawing/2014/main" id="{955D68E0-8392-6497-389D-C02F6BBEB465}"/>
              </a:ext>
            </a:extLst>
          </p:cNvPr>
          <p:cNvGraphicFramePr>
            <a:graphicFrameLocks/>
          </p:cNvGraphicFramePr>
          <p:nvPr/>
        </p:nvGraphicFramePr>
        <p:xfrm>
          <a:off x="3491983" y="2352894"/>
          <a:ext cx="5619135" cy="387826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Grafico 8">
            <a:extLst>
              <a:ext uri="{FF2B5EF4-FFF2-40B4-BE49-F238E27FC236}">
                <a16:creationId xmlns:a16="http://schemas.microsoft.com/office/drawing/2014/main" id="{341A817F-E97B-EE71-DAF2-796517FEFCBA}"/>
              </a:ext>
            </a:extLst>
          </p:cNvPr>
          <p:cNvGraphicFramePr>
            <a:graphicFrameLocks/>
          </p:cNvGraphicFramePr>
          <p:nvPr/>
        </p:nvGraphicFramePr>
        <p:xfrm>
          <a:off x="3838702" y="3783513"/>
          <a:ext cx="5098027" cy="422710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7" name="Grafico 6">
            <a:extLst>
              <a:ext uri="{FF2B5EF4-FFF2-40B4-BE49-F238E27FC236}">
                <a16:creationId xmlns:a16="http://schemas.microsoft.com/office/drawing/2014/main" id="{6C67DF49-975E-BC28-C98B-ED8C944AFDE2}"/>
              </a:ext>
            </a:extLst>
          </p:cNvPr>
          <p:cNvGraphicFramePr>
            <a:graphicFrameLocks/>
          </p:cNvGraphicFramePr>
          <p:nvPr/>
        </p:nvGraphicFramePr>
        <p:xfrm>
          <a:off x="3298956" y="3262367"/>
          <a:ext cx="5663589" cy="4403135"/>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4" name="Grafico 13">
            <a:extLst>
              <a:ext uri="{FF2B5EF4-FFF2-40B4-BE49-F238E27FC236}">
                <a16:creationId xmlns:a16="http://schemas.microsoft.com/office/drawing/2014/main" id="{E54F66D2-DF4A-8C07-E6FD-85695D9EC66E}"/>
              </a:ext>
            </a:extLst>
          </p:cNvPr>
          <p:cNvGraphicFramePr>
            <a:graphicFrameLocks/>
          </p:cNvGraphicFramePr>
          <p:nvPr/>
        </p:nvGraphicFramePr>
        <p:xfrm>
          <a:off x="3695524" y="2537677"/>
          <a:ext cx="5144692" cy="3988316"/>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1" name="Grafico 10">
            <a:extLst>
              <a:ext uri="{FF2B5EF4-FFF2-40B4-BE49-F238E27FC236}">
                <a16:creationId xmlns:a16="http://schemas.microsoft.com/office/drawing/2014/main" id="{0DE3D9EE-E2CC-4809-31A1-39E89E69FC4B}"/>
              </a:ext>
            </a:extLst>
          </p:cNvPr>
          <p:cNvGraphicFramePr>
            <a:graphicFrameLocks/>
          </p:cNvGraphicFramePr>
          <p:nvPr>
            <p:extLst>
              <p:ext uri="{D42A27DB-BD31-4B8C-83A1-F6EECF244321}">
                <p14:modId xmlns:p14="http://schemas.microsoft.com/office/powerpoint/2010/main" val="1472933983"/>
              </p:ext>
            </p:extLst>
          </p:nvPr>
        </p:nvGraphicFramePr>
        <p:xfrm>
          <a:off x="3536436" y="1996480"/>
          <a:ext cx="5619135" cy="4159672"/>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15" name="Grafico 14">
            <a:extLst>
              <a:ext uri="{FF2B5EF4-FFF2-40B4-BE49-F238E27FC236}">
                <a16:creationId xmlns:a16="http://schemas.microsoft.com/office/drawing/2014/main" id="{0DE3D9EE-E2CC-4809-31A1-39E89E69FC4B}"/>
              </a:ext>
            </a:extLst>
          </p:cNvPr>
          <p:cNvGraphicFramePr>
            <a:graphicFrameLocks/>
          </p:cNvGraphicFramePr>
          <p:nvPr>
            <p:extLst>
              <p:ext uri="{D42A27DB-BD31-4B8C-83A1-F6EECF244321}">
                <p14:modId xmlns:p14="http://schemas.microsoft.com/office/powerpoint/2010/main" val="1135713543"/>
              </p:ext>
            </p:extLst>
          </p:nvPr>
        </p:nvGraphicFramePr>
        <p:xfrm>
          <a:off x="3589377" y="2057400"/>
          <a:ext cx="5619135" cy="409875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7468058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84BD691-4340-A02B-39DF-69885268E187}"/>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4A893E3-2589-DF15-DB99-AEDDCC4954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ight Triangle 9">
            <a:extLst>
              <a:ext uri="{FF2B5EF4-FFF2-40B4-BE49-F238E27FC236}">
                <a16:creationId xmlns:a16="http://schemas.microsoft.com/office/drawing/2014/main" id="{A5DFE141-3F83-8B7D-C39E-BA739F2DFF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C72AA086-1D2B-C8C2-CEFA-7CB659821F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olo 1">
            <a:extLst>
              <a:ext uri="{FF2B5EF4-FFF2-40B4-BE49-F238E27FC236}">
                <a16:creationId xmlns:a16="http://schemas.microsoft.com/office/drawing/2014/main" id="{2816755A-5B6C-E5EB-5906-B6A465CD30FD}"/>
              </a:ext>
            </a:extLst>
          </p:cNvPr>
          <p:cNvSpPr>
            <a:spLocks noGrp="1"/>
          </p:cNvSpPr>
          <p:nvPr>
            <p:ph type="title"/>
          </p:nvPr>
        </p:nvSpPr>
        <p:spPr>
          <a:xfrm>
            <a:off x="947238" y="710140"/>
            <a:ext cx="10599589" cy="1015663"/>
          </a:xfrm>
        </p:spPr>
        <p:txBody>
          <a:bodyPr anchor="ctr">
            <a:normAutofit fontScale="90000"/>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kumimoji="0" lang="it-IT" sz="3400" b="0" i="0" u="none" strike="noStrike" kern="1200" cap="none" spc="0" normalizeH="0" baseline="0" noProof="0" dirty="0">
                <a:ln>
                  <a:noFill/>
                </a:ln>
                <a:effectLst/>
                <a:uLnTx/>
                <a:uFillTx/>
                <a:latin typeface="Cooper Black" panose="0208090404030B020404" pitchFamily="18" charset="0"/>
                <a:ea typeface="+mn-ea"/>
                <a:cs typeface="+mn-cs"/>
              </a:rPr>
            </a:br>
            <a:r>
              <a:rPr kumimoji="0" lang="it-IT" sz="3100" b="0" i="0" u="none" strike="noStrike" kern="1200" cap="none" spc="0" normalizeH="0" baseline="0" noProof="0" dirty="0">
                <a:ln>
                  <a:noFill/>
                </a:ln>
                <a:solidFill>
                  <a:srgbClr val="FF0000"/>
                </a:solidFill>
                <a:effectLst/>
                <a:uLnTx/>
                <a:uFillTx/>
                <a:latin typeface="Cooper Black" panose="0208090404030B020404" pitchFamily="18" charset="0"/>
                <a:ea typeface="+mj-ea"/>
                <a:cs typeface="+mj-cs"/>
              </a:rPr>
              <a:t>Risultati del monitoraggio</a:t>
            </a:r>
            <a:br>
              <a:rPr kumimoji="0" lang="it-IT" sz="3200" b="0" i="0" u="none" strike="noStrike" kern="1200" cap="none" spc="0" normalizeH="0" baseline="0" noProof="0" dirty="0">
                <a:ln>
                  <a:noFill/>
                </a:ln>
                <a:solidFill>
                  <a:srgbClr val="FF0000"/>
                </a:solidFill>
                <a:effectLst/>
                <a:uLnTx/>
                <a:uFillTx/>
                <a:latin typeface="Cooper Black" panose="0208090404030B020404" pitchFamily="18" charset="0"/>
                <a:ea typeface="+mn-ea"/>
                <a:cs typeface="+mn-cs"/>
              </a:rPr>
            </a:br>
            <a:br>
              <a:rPr kumimoji="0" lang="it-IT" sz="3400" b="0" i="0" u="none" strike="noStrike" kern="1200" cap="none" spc="0" normalizeH="0" baseline="0" noProof="0" dirty="0">
                <a:ln>
                  <a:noFill/>
                </a:ln>
                <a:effectLst/>
                <a:uLnTx/>
                <a:uFillTx/>
                <a:latin typeface="Cooper Black" panose="0208090404030B020404" pitchFamily="18" charset="0"/>
                <a:ea typeface="+mn-ea"/>
                <a:cs typeface="+mn-cs"/>
              </a:rPr>
            </a:br>
            <a:endParaRPr lang="it-IT" sz="3400" dirty="0"/>
          </a:p>
        </p:txBody>
      </p:sp>
      <p:sp>
        <p:nvSpPr>
          <p:cNvPr id="13" name="CasellaDiTesto 12">
            <a:extLst>
              <a:ext uri="{FF2B5EF4-FFF2-40B4-BE49-F238E27FC236}">
                <a16:creationId xmlns:a16="http://schemas.microsoft.com/office/drawing/2014/main" id="{A9A8CCA1-31CF-36D8-79B6-FE78AE3253CA}"/>
              </a:ext>
            </a:extLst>
          </p:cNvPr>
          <p:cNvSpPr txBox="1"/>
          <p:nvPr/>
        </p:nvSpPr>
        <p:spPr>
          <a:xfrm>
            <a:off x="1056276" y="1283037"/>
            <a:ext cx="10297524" cy="707886"/>
          </a:xfrm>
          <a:prstGeom prst="rect">
            <a:avLst/>
          </a:prstGeom>
          <a:noFill/>
        </p:spPr>
        <p:txBody>
          <a:bodyPr wrap="square" rtlCol="0">
            <a:spAutoFit/>
          </a:bodyPr>
          <a:lstStyle/>
          <a:p>
            <a:r>
              <a:rPr lang="it-IT" sz="2000" dirty="0">
                <a:latin typeface="Cooper Black" panose="0208090404030B020404" pitchFamily="18" charset="0"/>
              </a:rPr>
              <a:t>26) (</a:t>
            </a:r>
            <a:r>
              <a:rPr lang="it-IT" sz="2000" i="1" dirty="0">
                <a:latin typeface="Cooper Black" panose="0208090404030B020404" pitchFamily="18" charset="0"/>
              </a:rPr>
              <a:t>Per le classi del triennio) </a:t>
            </a:r>
            <a:r>
              <a:rPr lang="it-IT" sz="2000" dirty="0">
                <a:latin typeface="Cooper Black" panose="0208090404030B020404" pitchFamily="18" charset="0"/>
              </a:rPr>
              <a:t>La didattica orientativa ha coinvolto tutte le discipline presenti in ciascun consiglio?</a:t>
            </a:r>
          </a:p>
        </p:txBody>
      </p:sp>
      <p:graphicFrame>
        <p:nvGraphicFramePr>
          <p:cNvPr id="5" name="Segnaposto contenuto 4">
            <a:extLst>
              <a:ext uri="{FF2B5EF4-FFF2-40B4-BE49-F238E27FC236}">
                <a16:creationId xmlns:a16="http://schemas.microsoft.com/office/drawing/2014/main" id="{13682E13-A8FC-EE8B-ACAC-99AAF9BF5AC3}"/>
              </a:ext>
            </a:extLst>
          </p:cNvPr>
          <p:cNvGraphicFramePr>
            <a:graphicFrameLocks noGrp="1"/>
          </p:cNvGraphicFramePr>
          <p:nvPr>
            <p:ph idx="1"/>
          </p:nvPr>
        </p:nvGraphicFramePr>
        <p:xfrm>
          <a:off x="1010070" y="3745221"/>
          <a:ext cx="10515600" cy="393981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Grafico 5">
            <a:extLst>
              <a:ext uri="{FF2B5EF4-FFF2-40B4-BE49-F238E27FC236}">
                <a16:creationId xmlns:a16="http://schemas.microsoft.com/office/drawing/2014/main" id="{252DB3F4-5088-DE62-E5BC-9A3529612139}"/>
              </a:ext>
            </a:extLst>
          </p:cNvPr>
          <p:cNvGraphicFramePr>
            <a:graphicFrameLocks/>
          </p:cNvGraphicFramePr>
          <p:nvPr/>
        </p:nvGraphicFramePr>
        <p:xfrm>
          <a:off x="3437464" y="2291316"/>
          <a:ext cx="5619135" cy="388564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Grafico 2">
            <a:extLst>
              <a:ext uri="{FF2B5EF4-FFF2-40B4-BE49-F238E27FC236}">
                <a16:creationId xmlns:a16="http://schemas.microsoft.com/office/drawing/2014/main" id="{4E4EE52C-A3A2-310D-6E22-69C349AC159E}"/>
              </a:ext>
            </a:extLst>
          </p:cNvPr>
          <p:cNvGraphicFramePr>
            <a:graphicFrameLocks/>
          </p:cNvGraphicFramePr>
          <p:nvPr/>
        </p:nvGraphicFramePr>
        <p:xfrm>
          <a:off x="3491983" y="2352894"/>
          <a:ext cx="5619135" cy="387826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Grafico 8">
            <a:extLst>
              <a:ext uri="{FF2B5EF4-FFF2-40B4-BE49-F238E27FC236}">
                <a16:creationId xmlns:a16="http://schemas.microsoft.com/office/drawing/2014/main" id="{492C66B9-38D8-3434-AE4A-3C4190D6BA74}"/>
              </a:ext>
            </a:extLst>
          </p:cNvPr>
          <p:cNvGraphicFramePr>
            <a:graphicFrameLocks/>
          </p:cNvGraphicFramePr>
          <p:nvPr/>
        </p:nvGraphicFramePr>
        <p:xfrm>
          <a:off x="3838702" y="3783513"/>
          <a:ext cx="5098027" cy="422710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7" name="Grafico 6">
            <a:extLst>
              <a:ext uri="{FF2B5EF4-FFF2-40B4-BE49-F238E27FC236}">
                <a16:creationId xmlns:a16="http://schemas.microsoft.com/office/drawing/2014/main" id="{DF0FF5C4-7BA4-D22F-EE07-761CE3704879}"/>
              </a:ext>
            </a:extLst>
          </p:cNvPr>
          <p:cNvGraphicFramePr>
            <a:graphicFrameLocks/>
          </p:cNvGraphicFramePr>
          <p:nvPr/>
        </p:nvGraphicFramePr>
        <p:xfrm>
          <a:off x="3298956" y="3262367"/>
          <a:ext cx="5663589" cy="4403135"/>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4" name="Grafico 13">
            <a:extLst>
              <a:ext uri="{FF2B5EF4-FFF2-40B4-BE49-F238E27FC236}">
                <a16:creationId xmlns:a16="http://schemas.microsoft.com/office/drawing/2014/main" id="{C7D20A76-A3F9-91A6-D3E9-2BDE1B7C2D78}"/>
              </a:ext>
            </a:extLst>
          </p:cNvPr>
          <p:cNvGraphicFramePr>
            <a:graphicFrameLocks/>
          </p:cNvGraphicFramePr>
          <p:nvPr/>
        </p:nvGraphicFramePr>
        <p:xfrm>
          <a:off x="3695524" y="2537677"/>
          <a:ext cx="5144692" cy="3988316"/>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1" name="Grafico 10">
            <a:extLst>
              <a:ext uri="{FF2B5EF4-FFF2-40B4-BE49-F238E27FC236}">
                <a16:creationId xmlns:a16="http://schemas.microsoft.com/office/drawing/2014/main" id="{71B64262-F289-100E-A84B-F5C659BD5E82}"/>
              </a:ext>
            </a:extLst>
          </p:cNvPr>
          <p:cNvGraphicFramePr>
            <a:graphicFrameLocks/>
          </p:cNvGraphicFramePr>
          <p:nvPr/>
        </p:nvGraphicFramePr>
        <p:xfrm>
          <a:off x="3536436" y="1996480"/>
          <a:ext cx="5619135" cy="4159672"/>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4" name="Grafico 3">
            <a:extLst>
              <a:ext uri="{FF2B5EF4-FFF2-40B4-BE49-F238E27FC236}">
                <a16:creationId xmlns:a16="http://schemas.microsoft.com/office/drawing/2014/main" id="{0DE3D9EE-E2CC-4809-31A1-39E89E69FC4B}"/>
              </a:ext>
            </a:extLst>
          </p:cNvPr>
          <p:cNvGraphicFramePr>
            <a:graphicFrameLocks/>
          </p:cNvGraphicFramePr>
          <p:nvPr>
            <p:extLst>
              <p:ext uri="{D42A27DB-BD31-4B8C-83A1-F6EECF244321}">
                <p14:modId xmlns:p14="http://schemas.microsoft.com/office/powerpoint/2010/main" val="261804108"/>
              </p:ext>
            </p:extLst>
          </p:nvPr>
        </p:nvGraphicFramePr>
        <p:xfrm>
          <a:off x="3115731" y="2057399"/>
          <a:ext cx="5724485" cy="4157855"/>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8089171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04E8F0F-DEBD-0F58-D3C8-64D367C4C740}"/>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CE0386E-9746-5F6F-4145-569AC5B1EB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ight Triangle 9">
            <a:extLst>
              <a:ext uri="{FF2B5EF4-FFF2-40B4-BE49-F238E27FC236}">
                <a16:creationId xmlns:a16="http://schemas.microsoft.com/office/drawing/2014/main" id="{D3C3E839-6B58-0B0F-8499-CEFA3979AC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B3CBE460-B12E-B0F1-CB74-4B91081E58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olo 1">
            <a:extLst>
              <a:ext uri="{FF2B5EF4-FFF2-40B4-BE49-F238E27FC236}">
                <a16:creationId xmlns:a16="http://schemas.microsoft.com/office/drawing/2014/main" id="{F93698B9-A45F-E9E0-F42E-49CF607CA8BC}"/>
              </a:ext>
            </a:extLst>
          </p:cNvPr>
          <p:cNvSpPr>
            <a:spLocks noGrp="1"/>
          </p:cNvSpPr>
          <p:nvPr>
            <p:ph type="title"/>
          </p:nvPr>
        </p:nvSpPr>
        <p:spPr>
          <a:xfrm>
            <a:off x="947238" y="710140"/>
            <a:ext cx="10599589" cy="1015663"/>
          </a:xfrm>
        </p:spPr>
        <p:txBody>
          <a:bodyPr anchor="ctr">
            <a:normAutofit fontScale="90000"/>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kumimoji="0" lang="it-IT" sz="3400" b="0" i="0" u="none" strike="noStrike" kern="1200" cap="none" spc="0" normalizeH="0" baseline="0" noProof="0" dirty="0">
                <a:ln>
                  <a:noFill/>
                </a:ln>
                <a:effectLst/>
                <a:uLnTx/>
                <a:uFillTx/>
                <a:latin typeface="Cooper Black" panose="0208090404030B020404" pitchFamily="18" charset="0"/>
                <a:ea typeface="+mn-ea"/>
                <a:cs typeface="+mn-cs"/>
              </a:rPr>
            </a:br>
            <a:r>
              <a:rPr kumimoji="0" lang="it-IT" sz="3100" b="0" i="0" u="none" strike="noStrike" kern="1200" cap="none" spc="0" normalizeH="0" baseline="0" noProof="0" dirty="0">
                <a:ln>
                  <a:noFill/>
                </a:ln>
                <a:solidFill>
                  <a:srgbClr val="FF0000"/>
                </a:solidFill>
                <a:effectLst/>
                <a:uLnTx/>
                <a:uFillTx/>
                <a:latin typeface="Cooper Black" panose="0208090404030B020404" pitchFamily="18" charset="0"/>
                <a:ea typeface="+mj-ea"/>
                <a:cs typeface="+mj-cs"/>
              </a:rPr>
              <a:t>Risultati del monitoraggio</a:t>
            </a:r>
            <a:br>
              <a:rPr kumimoji="0" lang="it-IT" sz="3200" b="0" i="0" u="none" strike="noStrike" kern="1200" cap="none" spc="0" normalizeH="0" baseline="0" noProof="0" dirty="0">
                <a:ln>
                  <a:noFill/>
                </a:ln>
                <a:solidFill>
                  <a:srgbClr val="FF0000"/>
                </a:solidFill>
                <a:effectLst/>
                <a:uLnTx/>
                <a:uFillTx/>
                <a:latin typeface="Cooper Black" panose="0208090404030B020404" pitchFamily="18" charset="0"/>
                <a:ea typeface="+mn-ea"/>
                <a:cs typeface="+mn-cs"/>
              </a:rPr>
            </a:br>
            <a:br>
              <a:rPr kumimoji="0" lang="it-IT" sz="3400" b="0" i="0" u="none" strike="noStrike" kern="1200" cap="none" spc="0" normalizeH="0" baseline="0" noProof="0" dirty="0">
                <a:ln>
                  <a:noFill/>
                </a:ln>
                <a:effectLst/>
                <a:uLnTx/>
                <a:uFillTx/>
                <a:latin typeface="Cooper Black" panose="0208090404030B020404" pitchFamily="18" charset="0"/>
                <a:ea typeface="+mn-ea"/>
                <a:cs typeface="+mn-cs"/>
              </a:rPr>
            </a:br>
            <a:endParaRPr lang="it-IT" sz="3400" dirty="0"/>
          </a:p>
        </p:txBody>
      </p:sp>
      <p:sp>
        <p:nvSpPr>
          <p:cNvPr id="13" name="CasellaDiTesto 12">
            <a:extLst>
              <a:ext uri="{FF2B5EF4-FFF2-40B4-BE49-F238E27FC236}">
                <a16:creationId xmlns:a16="http://schemas.microsoft.com/office/drawing/2014/main" id="{E0BB6AF1-9669-4888-441F-39A594AEB9A0}"/>
              </a:ext>
            </a:extLst>
          </p:cNvPr>
          <p:cNvSpPr txBox="1"/>
          <p:nvPr/>
        </p:nvSpPr>
        <p:spPr>
          <a:xfrm>
            <a:off x="1056276" y="1283037"/>
            <a:ext cx="10297524" cy="707886"/>
          </a:xfrm>
          <a:prstGeom prst="rect">
            <a:avLst/>
          </a:prstGeom>
          <a:noFill/>
        </p:spPr>
        <p:txBody>
          <a:bodyPr wrap="square" rtlCol="0">
            <a:spAutoFit/>
          </a:bodyPr>
          <a:lstStyle/>
          <a:p>
            <a:r>
              <a:rPr lang="it-IT" sz="2000" dirty="0">
                <a:latin typeface="Cooper Black" panose="0208090404030B020404" pitchFamily="18" charset="0"/>
              </a:rPr>
              <a:t>27) (</a:t>
            </a:r>
            <a:r>
              <a:rPr lang="it-IT" sz="2000" i="1" dirty="0">
                <a:latin typeface="Cooper Black" panose="0208090404030B020404" pitchFamily="18" charset="0"/>
              </a:rPr>
              <a:t>Per le classi del triennio) </a:t>
            </a:r>
            <a:r>
              <a:rPr lang="it-IT" sz="2000" dirty="0">
                <a:latin typeface="Cooper Black" panose="0208090404030B020404" pitchFamily="18" charset="0"/>
              </a:rPr>
              <a:t>Qual è il grado di conoscenza delle funzionalità della piattaforma Unica?</a:t>
            </a:r>
          </a:p>
        </p:txBody>
      </p:sp>
      <p:graphicFrame>
        <p:nvGraphicFramePr>
          <p:cNvPr id="5" name="Segnaposto contenuto 4">
            <a:extLst>
              <a:ext uri="{FF2B5EF4-FFF2-40B4-BE49-F238E27FC236}">
                <a16:creationId xmlns:a16="http://schemas.microsoft.com/office/drawing/2014/main" id="{1792BD81-1606-42F6-7493-94518FDAD53F}"/>
              </a:ext>
            </a:extLst>
          </p:cNvPr>
          <p:cNvGraphicFramePr>
            <a:graphicFrameLocks noGrp="1"/>
          </p:cNvGraphicFramePr>
          <p:nvPr>
            <p:ph idx="1"/>
          </p:nvPr>
        </p:nvGraphicFramePr>
        <p:xfrm>
          <a:off x="1010070" y="3745221"/>
          <a:ext cx="10515600" cy="393981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Grafico 5">
            <a:extLst>
              <a:ext uri="{FF2B5EF4-FFF2-40B4-BE49-F238E27FC236}">
                <a16:creationId xmlns:a16="http://schemas.microsoft.com/office/drawing/2014/main" id="{C1BD9E61-C45D-8083-56B0-B2DD27AFB6EE}"/>
              </a:ext>
            </a:extLst>
          </p:cNvPr>
          <p:cNvGraphicFramePr>
            <a:graphicFrameLocks/>
          </p:cNvGraphicFramePr>
          <p:nvPr/>
        </p:nvGraphicFramePr>
        <p:xfrm>
          <a:off x="3437464" y="2291316"/>
          <a:ext cx="5619135" cy="388564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Grafico 2">
            <a:extLst>
              <a:ext uri="{FF2B5EF4-FFF2-40B4-BE49-F238E27FC236}">
                <a16:creationId xmlns:a16="http://schemas.microsoft.com/office/drawing/2014/main" id="{E8A8195C-F426-16A0-D056-5BFC11537AAD}"/>
              </a:ext>
            </a:extLst>
          </p:cNvPr>
          <p:cNvGraphicFramePr>
            <a:graphicFrameLocks/>
          </p:cNvGraphicFramePr>
          <p:nvPr/>
        </p:nvGraphicFramePr>
        <p:xfrm>
          <a:off x="3491983" y="2352894"/>
          <a:ext cx="5619135" cy="387826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Grafico 8">
            <a:extLst>
              <a:ext uri="{FF2B5EF4-FFF2-40B4-BE49-F238E27FC236}">
                <a16:creationId xmlns:a16="http://schemas.microsoft.com/office/drawing/2014/main" id="{06FD923D-C0DE-1797-DB2D-DF8EABFF2A66}"/>
              </a:ext>
            </a:extLst>
          </p:cNvPr>
          <p:cNvGraphicFramePr>
            <a:graphicFrameLocks/>
          </p:cNvGraphicFramePr>
          <p:nvPr/>
        </p:nvGraphicFramePr>
        <p:xfrm>
          <a:off x="3838702" y="3783513"/>
          <a:ext cx="5098027" cy="422710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7" name="Grafico 6">
            <a:extLst>
              <a:ext uri="{FF2B5EF4-FFF2-40B4-BE49-F238E27FC236}">
                <a16:creationId xmlns:a16="http://schemas.microsoft.com/office/drawing/2014/main" id="{4097DA97-B284-0562-E7C8-ECB07706C6DC}"/>
              </a:ext>
            </a:extLst>
          </p:cNvPr>
          <p:cNvGraphicFramePr>
            <a:graphicFrameLocks/>
          </p:cNvGraphicFramePr>
          <p:nvPr/>
        </p:nvGraphicFramePr>
        <p:xfrm>
          <a:off x="3298956" y="3262367"/>
          <a:ext cx="5663589" cy="4403135"/>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4" name="Grafico 13">
            <a:extLst>
              <a:ext uri="{FF2B5EF4-FFF2-40B4-BE49-F238E27FC236}">
                <a16:creationId xmlns:a16="http://schemas.microsoft.com/office/drawing/2014/main" id="{593982D7-9B44-9787-EF87-D835A9C3A4BC}"/>
              </a:ext>
            </a:extLst>
          </p:cNvPr>
          <p:cNvGraphicFramePr>
            <a:graphicFrameLocks/>
          </p:cNvGraphicFramePr>
          <p:nvPr/>
        </p:nvGraphicFramePr>
        <p:xfrm>
          <a:off x="3695524" y="2537677"/>
          <a:ext cx="5144692" cy="3988316"/>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1" name="Grafico 10">
            <a:extLst>
              <a:ext uri="{FF2B5EF4-FFF2-40B4-BE49-F238E27FC236}">
                <a16:creationId xmlns:a16="http://schemas.microsoft.com/office/drawing/2014/main" id="{DE879A35-6ED5-EDC9-3E73-0B306155DF9A}"/>
              </a:ext>
            </a:extLst>
          </p:cNvPr>
          <p:cNvGraphicFramePr>
            <a:graphicFrameLocks/>
          </p:cNvGraphicFramePr>
          <p:nvPr/>
        </p:nvGraphicFramePr>
        <p:xfrm>
          <a:off x="3536436" y="1996480"/>
          <a:ext cx="5619135" cy="4159672"/>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4" name="Grafico 3">
            <a:extLst>
              <a:ext uri="{FF2B5EF4-FFF2-40B4-BE49-F238E27FC236}">
                <a16:creationId xmlns:a16="http://schemas.microsoft.com/office/drawing/2014/main" id="{E81F6EC5-B27B-3150-6861-4E9AD10F37D3}"/>
              </a:ext>
            </a:extLst>
          </p:cNvPr>
          <p:cNvGraphicFramePr>
            <a:graphicFrameLocks/>
          </p:cNvGraphicFramePr>
          <p:nvPr/>
        </p:nvGraphicFramePr>
        <p:xfrm>
          <a:off x="3115731" y="2057399"/>
          <a:ext cx="5724485" cy="4157855"/>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15" name="Grafico 14">
            <a:extLst>
              <a:ext uri="{FF2B5EF4-FFF2-40B4-BE49-F238E27FC236}">
                <a16:creationId xmlns:a16="http://schemas.microsoft.com/office/drawing/2014/main" id="{0DE3D9EE-E2CC-4809-31A1-39E89E69FC4B}"/>
              </a:ext>
            </a:extLst>
          </p:cNvPr>
          <p:cNvGraphicFramePr>
            <a:graphicFrameLocks/>
          </p:cNvGraphicFramePr>
          <p:nvPr>
            <p:extLst>
              <p:ext uri="{D42A27DB-BD31-4B8C-83A1-F6EECF244321}">
                <p14:modId xmlns:p14="http://schemas.microsoft.com/office/powerpoint/2010/main" val="586313786"/>
              </p:ext>
            </p:extLst>
          </p:nvPr>
        </p:nvGraphicFramePr>
        <p:xfrm>
          <a:off x="3411648" y="1996480"/>
          <a:ext cx="5384113" cy="4151380"/>
        </p:xfrm>
        <a:graphic>
          <a:graphicData uri="http://schemas.openxmlformats.org/drawingml/2006/chart">
            <c:chart xmlns:c="http://schemas.openxmlformats.org/drawingml/2006/chart" xmlns:r="http://schemas.openxmlformats.org/officeDocument/2006/relationships" r:id="rId10"/>
          </a:graphicData>
        </a:graphic>
      </p:graphicFrame>
    </p:spTree>
    <p:extLst>
      <p:ext uri="{BB962C8B-B14F-4D97-AF65-F5344CB8AC3E}">
        <p14:creationId xmlns:p14="http://schemas.microsoft.com/office/powerpoint/2010/main" val="41409340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05E3F44-F882-6C99-87B4-9593EFDF6231}"/>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4D0EE72-CC0E-ED6E-8D5E-53A33B0275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ight Triangle 9">
            <a:extLst>
              <a:ext uri="{FF2B5EF4-FFF2-40B4-BE49-F238E27FC236}">
                <a16:creationId xmlns:a16="http://schemas.microsoft.com/office/drawing/2014/main" id="{1C48A7C2-CF6A-12F3-38A9-E74721E806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0CDA6F32-5B34-2473-A0E0-08EB1C25DC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olo 1">
            <a:extLst>
              <a:ext uri="{FF2B5EF4-FFF2-40B4-BE49-F238E27FC236}">
                <a16:creationId xmlns:a16="http://schemas.microsoft.com/office/drawing/2014/main" id="{DA092223-0276-403E-3C5A-A4683B66DCF6}"/>
              </a:ext>
            </a:extLst>
          </p:cNvPr>
          <p:cNvSpPr>
            <a:spLocks noGrp="1"/>
          </p:cNvSpPr>
          <p:nvPr>
            <p:ph type="title"/>
          </p:nvPr>
        </p:nvSpPr>
        <p:spPr>
          <a:xfrm>
            <a:off x="947238" y="710140"/>
            <a:ext cx="10599589" cy="1015663"/>
          </a:xfrm>
        </p:spPr>
        <p:txBody>
          <a:bodyPr anchor="ctr">
            <a:normAutofit fontScale="90000"/>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kumimoji="0" lang="it-IT" sz="3400" b="0" i="0" u="none" strike="noStrike" kern="1200" cap="none" spc="0" normalizeH="0" baseline="0" noProof="0" dirty="0">
                <a:ln>
                  <a:noFill/>
                </a:ln>
                <a:effectLst/>
                <a:uLnTx/>
                <a:uFillTx/>
                <a:latin typeface="Cooper Black" panose="0208090404030B020404" pitchFamily="18" charset="0"/>
                <a:ea typeface="+mn-ea"/>
                <a:cs typeface="+mn-cs"/>
              </a:rPr>
            </a:br>
            <a:r>
              <a:rPr kumimoji="0" lang="it-IT" sz="3100" b="0" i="0" u="none" strike="noStrike" kern="1200" cap="none" spc="0" normalizeH="0" baseline="0" noProof="0" dirty="0">
                <a:ln>
                  <a:noFill/>
                </a:ln>
                <a:solidFill>
                  <a:srgbClr val="FF0000"/>
                </a:solidFill>
                <a:effectLst/>
                <a:uLnTx/>
                <a:uFillTx/>
                <a:latin typeface="Cooper Black" panose="0208090404030B020404" pitchFamily="18" charset="0"/>
                <a:ea typeface="+mj-ea"/>
                <a:cs typeface="+mj-cs"/>
              </a:rPr>
              <a:t>Risultati del monitoraggio</a:t>
            </a:r>
            <a:br>
              <a:rPr kumimoji="0" lang="it-IT" sz="3200" b="0" i="0" u="none" strike="noStrike" kern="1200" cap="none" spc="0" normalizeH="0" baseline="0" noProof="0" dirty="0">
                <a:ln>
                  <a:noFill/>
                </a:ln>
                <a:solidFill>
                  <a:srgbClr val="FF0000"/>
                </a:solidFill>
                <a:effectLst/>
                <a:uLnTx/>
                <a:uFillTx/>
                <a:latin typeface="Cooper Black" panose="0208090404030B020404" pitchFamily="18" charset="0"/>
                <a:ea typeface="+mn-ea"/>
                <a:cs typeface="+mn-cs"/>
              </a:rPr>
            </a:br>
            <a:br>
              <a:rPr kumimoji="0" lang="it-IT" sz="3400" b="0" i="0" u="none" strike="noStrike" kern="1200" cap="none" spc="0" normalizeH="0" baseline="0" noProof="0" dirty="0">
                <a:ln>
                  <a:noFill/>
                </a:ln>
                <a:effectLst/>
                <a:uLnTx/>
                <a:uFillTx/>
                <a:latin typeface="Cooper Black" panose="0208090404030B020404" pitchFamily="18" charset="0"/>
                <a:ea typeface="+mn-ea"/>
                <a:cs typeface="+mn-cs"/>
              </a:rPr>
            </a:br>
            <a:endParaRPr lang="it-IT" sz="3400" dirty="0"/>
          </a:p>
        </p:txBody>
      </p:sp>
      <p:sp>
        <p:nvSpPr>
          <p:cNvPr id="13" name="CasellaDiTesto 12">
            <a:extLst>
              <a:ext uri="{FF2B5EF4-FFF2-40B4-BE49-F238E27FC236}">
                <a16:creationId xmlns:a16="http://schemas.microsoft.com/office/drawing/2014/main" id="{33B66AB2-9812-70F4-6222-430A6702E78A}"/>
              </a:ext>
            </a:extLst>
          </p:cNvPr>
          <p:cNvSpPr txBox="1"/>
          <p:nvPr/>
        </p:nvSpPr>
        <p:spPr>
          <a:xfrm>
            <a:off x="1056276" y="1283037"/>
            <a:ext cx="10297524" cy="1015663"/>
          </a:xfrm>
          <a:prstGeom prst="rect">
            <a:avLst/>
          </a:prstGeom>
          <a:noFill/>
        </p:spPr>
        <p:txBody>
          <a:bodyPr wrap="square" rtlCol="0">
            <a:spAutoFit/>
          </a:bodyPr>
          <a:lstStyle/>
          <a:p>
            <a:r>
              <a:rPr lang="it-IT" sz="2000" dirty="0">
                <a:latin typeface="Cooper Black" panose="0208090404030B020404" pitchFamily="18" charset="0"/>
              </a:rPr>
              <a:t>28) Nell’ultimo anno scolastico, qual è stato il livello di partecipazione e gradimento dei corsi di formazione in materia di innovazione metodologica e didattica?</a:t>
            </a:r>
          </a:p>
        </p:txBody>
      </p:sp>
      <p:graphicFrame>
        <p:nvGraphicFramePr>
          <p:cNvPr id="5" name="Segnaposto contenuto 4">
            <a:extLst>
              <a:ext uri="{FF2B5EF4-FFF2-40B4-BE49-F238E27FC236}">
                <a16:creationId xmlns:a16="http://schemas.microsoft.com/office/drawing/2014/main" id="{9E7B6A66-F25B-4082-E252-0077798F76CF}"/>
              </a:ext>
            </a:extLst>
          </p:cNvPr>
          <p:cNvGraphicFramePr>
            <a:graphicFrameLocks noGrp="1"/>
          </p:cNvGraphicFramePr>
          <p:nvPr>
            <p:ph idx="1"/>
          </p:nvPr>
        </p:nvGraphicFramePr>
        <p:xfrm>
          <a:off x="1010070" y="3745221"/>
          <a:ext cx="10515600" cy="393981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Grafico 5">
            <a:extLst>
              <a:ext uri="{FF2B5EF4-FFF2-40B4-BE49-F238E27FC236}">
                <a16:creationId xmlns:a16="http://schemas.microsoft.com/office/drawing/2014/main" id="{626BC5B5-334D-C407-5B2D-9FA13CF7E482}"/>
              </a:ext>
            </a:extLst>
          </p:cNvPr>
          <p:cNvGraphicFramePr>
            <a:graphicFrameLocks/>
          </p:cNvGraphicFramePr>
          <p:nvPr/>
        </p:nvGraphicFramePr>
        <p:xfrm>
          <a:off x="3437464" y="2291316"/>
          <a:ext cx="5619135" cy="388564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Grafico 2">
            <a:extLst>
              <a:ext uri="{FF2B5EF4-FFF2-40B4-BE49-F238E27FC236}">
                <a16:creationId xmlns:a16="http://schemas.microsoft.com/office/drawing/2014/main" id="{13B88CE1-53C3-4441-07F6-9EBC9A307A96}"/>
              </a:ext>
            </a:extLst>
          </p:cNvPr>
          <p:cNvGraphicFramePr>
            <a:graphicFrameLocks/>
          </p:cNvGraphicFramePr>
          <p:nvPr/>
        </p:nvGraphicFramePr>
        <p:xfrm>
          <a:off x="3491983" y="2352894"/>
          <a:ext cx="5619135" cy="387826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Grafico 8">
            <a:extLst>
              <a:ext uri="{FF2B5EF4-FFF2-40B4-BE49-F238E27FC236}">
                <a16:creationId xmlns:a16="http://schemas.microsoft.com/office/drawing/2014/main" id="{8960118D-EE67-FA00-786C-567685046D9D}"/>
              </a:ext>
            </a:extLst>
          </p:cNvPr>
          <p:cNvGraphicFramePr>
            <a:graphicFrameLocks/>
          </p:cNvGraphicFramePr>
          <p:nvPr/>
        </p:nvGraphicFramePr>
        <p:xfrm>
          <a:off x="3838702" y="3783513"/>
          <a:ext cx="5098027" cy="422710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7" name="Grafico 6">
            <a:extLst>
              <a:ext uri="{FF2B5EF4-FFF2-40B4-BE49-F238E27FC236}">
                <a16:creationId xmlns:a16="http://schemas.microsoft.com/office/drawing/2014/main" id="{B01BEB20-0384-1D3C-BEE6-72A99F6E71D8}"/>
              </a:ext>
            </a:extLst>
          </p:cNvPr>
          <p:cNvGraphicFramePr>
            <a:graphicFrameLocks/>
          </p:cNvGraphicFramePr>
          <p:nvPr/>
        </p:nvGraphicFramePr>
        <p:xfrm>
          <a:off x="3298956" y="3262367"/>
          <a:ext cx="5663589" cy="4403135"/>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4" name="Grafico 13">
            <a:extLst>
              <a:ext uri="{FF2B5EF4-FFF2-40B4-BE49-F238E27FC236}">
                <a16:creationId xmlns:a16="http://schemas.microsoft.com/office/drawing/2014/main" id="{B27FC016-2ED2-38BA-0729-FEBF8D5F5188}"/>
              </a:ext>
            </a:extLst>
          </p:cNvPr>
          <p:cNvGraphicFramePr>
            <a:graphicFrameLocks/>
          </p:cNvGraphicFramePr>
          <p:nvPr/>
        </p:nvGraphicFramePr>
        <p:xfrm>
          <a:off x="3695524" y="2537677"/>
          <a:ext cx="5144692" cy="3988316"/>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1" name="Grafico 10">
            <a:extLst>
              <a:ext uri="{FF2B5EF4-FFF2-40B4-BE49-F238E27FC236}">
                <a16:creationId xmlns:a16="http://schemas.microsoft.com/office/drawing/2014/main" id="{66903A5E-E2B6-EC74-9CC6-64B1F1757EC2}"/>
              </a:ext>
            </a:extLst>
          </p:cNvPr>
          <p:cNvGraphicFramePr>
            <a:graphicFrameLocks/>
          </p:cNvGraphicFramePr>
          <p:nvPr/>
        </p:nvGraphicFramePr>
        <p:xfrm>
          <a:off x="3536436" y="1996480"/>
          <a:ext cx="5619135" cy="4159672"/>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4" name="Grafico 3">
            <a:extLst>
              <a:ext uri="{FF2B5EF4-FFF2-40B4-BE49-F238E27FC236}">
                <a16:creationId xmlns:a16="http://schemas.microsoft.com/office/drawing/2014/main" id="{2BD1FB5D-2972-9EBF-D744-0DB656101CA3}"/>
              </a:ext>
            </a:extLst>
          </p:cNvPr>
          <p:cNvGraphicFramePr>
            <a:graphicFrameLocks/>
          </p:cNvGraphicFramePr>
          <p:nvPr/>
        </p:nvGraphicFramePr>
        <p:xfrm>
          <a:off x="3115731" y="2057399"/>
          <a:ext cx="5724485" cy="4157855"/>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19" name="Grafico 18">
            <a:extLst>
              <a:ext uri="{FF2B5EF4-FFF2-40B4-BE49-F238E27FC236}">
                <a16:creationId xmlns:a16="http://schemas.microsoft.com/office/drawing/2014/main" id="{0DE3D9EE-E2CC-4809-31A1-39E89E69FC4B}"/>
              </a:ext>
            </a:extLst>
          </p:cNvPr>
          <p:cNvGraphicFramePr>
            <a:graphicFrameLocks/>
          </p:cNvGraphicFramePr>
          <p:nvPr>
            <p:extLst>
              <p:ext uri="{D42A27DB-BD31-4B8C-83A1-F6EECF244321}">
                <p14:modId xmlns:p14="http://schemas.microsoft.com/office/powerpoint/2010/main" val="1275231235"/>
              </p:ext>
            </p:extLst>
          </p:nvPr>
        </p:nvGraphicFramePr>
        <p:xfrm>
          <a:off x="3809999" y="2057400"/>
          <a:ext cx="5385107" cy="4090460"/>
        </p:xfrm>
        <a:graphic>
          <a:graphicData uri="http://schemas.openxmlformats.org/drawingml/2006/chart">
            <c:chart xmlns:c="http://schemas.openxmlformats.org/drawingml/2006/chart" xmlns:r="http://schemas.openxmlformats.org/officeDocument/2006/relationships" r:id="rId10"/>
          </a:graphicData>
        </a:graphic>
      </p:graphicFrame>
    </p:spTree>
    <p:extLst>
      <p:ext uri="{BB962C8B-B14F-4D97-AF65-F5344CB8AC3E}">
        <p14:creationId xmlns:p14="http://schemas.microsoft.com/office/powerpoint/2010/main" val="18501090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693F478-4194-5DEA-0443-DAEFE881CACD}"/>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9C8858A-51C3-97A7-92FD-DA8F4133A2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ight Triangle 9">
            <a:extLst>
              <a:ext uri="{FF2B5EF4-FFF2-40B4-BE49-F238E27FC236}">
                <a16:creationId xmlns:a16="http://schemas.microsoft.com/office/drawing/2014/main" id="{789F563F-1DCB-581B-E4F0-46281ADC06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89B35841-259C-E0CE-3C0D-B8BDB52BAD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olo 1">
            <a:extLst>
              <a:ext uri="{FF2B5EF4-FFF2-40B4-BE49-F238E27FC236}">
                <a16:creationId xmlns:a16="http://schemas.microsoft.com/office/drawing/2014/main" id="{4D670E42-000C-B0E0-E661-513EEE999BDD}"/>
              </a:ext>
            </a:extLst>
          </p:cNvPr>
          <p:cNvSpPr>
            <a:spLocks noGrp="1"/>
          </p:cNvSpPr>
          <p:nvPr>
            <p:ph type="title"/>
          </p:nvPr>
        </p:nvSpPr>
        <p:spPr>
          <a:xfrm>
            <a:off x="947238" y="710140"/>
            <a:ext cx="10599589" cy="1015663"/>
          </a:xfrm>
        </p:spPr>
        <p:txBody>
          <a:bodyPr anchor="ctr">
            <a:normAutofit fontScale="90000"/>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kumimoji="0" lang="it-IT" sz="3400" b="0" i="0" u="none" strike="noStrike" kern="1200" cap="none" spc="0" normalizeH="0" baseline="0" noProof="0" dirty="0">
                <a:ln>
                  <a:noFill/>
                </a:ln>
                <a:effectLst/>
                <a:uLnTx/>
                <a:uFillTx/>
                <a:latin typeface="Cooper Black" panose="0208090404030B020404" pitchFamily="18" charset="0"/>
                <a:ea typeface="+mn-ea"/>
                <a:cs typeface="+mn-cs"/>
              </a:rPr>
            </a:br>
            <a:r>
              <a:rPr kumimoji="0" lang="it-IT" sz="3100" b="0" i="0" u="none" strike="noStrike" kern="1200" cap="none" spc="0" normalizeH="0" baseline="0" noProof="0" dirty="0">
                <a:ln>
                  <a:noFill/>
                </a:ln>
                <a:solidFill>
                  <a:srgbClr val="FF0000"/>
                </a:solidFill>
                <a:effectLst/>
                <a:uLnTx/>
                <a:uFillTx/>
                <a:latin typeface="Cooper Black" panose="0208090404030B020404" pitchFamily="18" charset="0"/>
                <a:ea typeface="+mj-ea"/>
                <a:cs typeface="+mj-cs"/>
              </a:rPr>
              <a:t>Risultati del monitoraggio</a:t>
            </a:r>
            <a:br>
              <a:rPr kumimoji="0" lang="it-IT" sz="3200" b="0" i="0" u="none" strike="noStrike" kern="1200" cap="none" spc="0" normalizeH="0" baseline="0" noProof="0" dirty="0">
                <a:ln>
                  <a:noFill/>
                </a:ln>
                <a:solidFill>
                  <a:srgbClr val="FF0000"/>
                </a:solidFill>
                <a:effectLst/>
                <a:uLnTx/>
                <a:uFillTx/>
                <a:latin typeface="Cooper Black" panose="0208090404030B020404" pitchFamily="18" charset="0"/>
                <a:ea typeface="+mn-ea"/>
                <a:cs typeface="+mn-cs"/>
              </a:rPr>
            </a:br>
            <a:br>
              <a:rPr kumimoji="0" lang="it-IT" sz="3400" b="0" i="0" u="none" strike="noStrike" kern="1200" cap="none" spc="0" normalizeH="0" baseline="0" noProof="0" dirty="0">
                <a:ln>
                  <a:noFill/>
                </a:ln>
                <a:effectLst/>
                <a:uLnTx/>
                <a:uFillTx/>
                <a:latin typeface="Cooper Black" panose="0208090404030B020404" pitchFamily="18" charset="0"/>
                <a:ea typeface="+mn-ea"/>
                <a:cs typeface="+mn-cs"/>
              </a:rPr>
            </a:br>
            <a:endParaRPr lang="it-IT" sz="3400" dirty="0"/>
          </a:p>
        </p:txBody>
      </p:sp>
      <p:sp>
        <p:nvSpPr>
          <p:cNvPr id="13" name="CasellaDiTesto 12">
            <a:extLst>
              <a:ext uri="{FF2B5EF4-FFF2-40B4-BE49-F238E27FC236}">
                <a16:creationId xmlns:a16="http://schemas.microsoft.com/office/drawing/2014/main" id="{5C53F1DF-412C-8EBB-7835-19973AC9D6F4}"/>
              </a:ext>
            </a:extLst>
          </p:cNvPr>
          <p:cNvSpPr txBox="1"/>
          <p:nvPr/>
        </p:nvSpPr>
        <p:spPr>
          <a:xfrm>
            <a:off x="1056276" y="1283037"/>
            <a:ext cx="10297524" cy="400110"/>
          </a:xfrm>
          <a:prstGeom prst="rect">
            <a:avLst/>
          </a:prstGeom>
          <a:noFill/>
        </p:spPr>
        <p:txBody>
          <a:bodyPr wrap="square" rtlCol="0">
            <a:spAutoFit/>
          </a:bodyPr>
          <a:lstStyle/>
          <a:p>
            <a:r>
              <a:rPr lang="it-IT" sz="2000" dirty="0">
                <a:latin typeface="Cooper Black" panose="0208090404030B020404" pitchFamily="18" charset="0"/>
              </a:rPr>
              <a:t>29) Qual è stata la ricaduta di questi corsi sull’attività didattica?</a:t>
            </a:r>
          </a:p>
        </p:txBody>
      </p:sp>
      <p:graphicFrame>
        <p:nvGraphicFramePr>
          <p:cNvPr id="5" name="Segnaposto contenuto 4">
            <a:extLst>
              <a:ext uri="{FF2B5EF4-FFF2-40B4-BE49-F238E27FC236}">
                <a16:creationId xmlns:a16="http://schemas.microsoft.com/office/drawing/2014/main" id="{D49B245F-713E-38AF-11A8-AE2BD6CD9305}"/>
              </a:ext>
            </a:extLst>
          </p:cNvPr>
          <p:cNvGraphicFramePr>
            <a:graphicFrameLocks noGrp="1"/>
          </p:cNvGraphicFramePr>
          <p:nvPr>
            <p:ph idx="1"/>
          </p:nvPr>
        </p:nvGraphicFramePr>
        <p:xfrm>
          <a:off x="1010070" y="3745221"/>
          <a:ext cx="10515600" cy="393981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Grafico 5">
            <a:extLst>
              <a:ext uri="{FF2B5EF4-FFF2-40B4-BE49-F238E27FC236}">
                <a16:creationId xmlns:a16="http://schemas.microsoft.com/office/drawing/2014/main" id="{AA0DBCBC-41E5-386A-0FD2-34E67D5102B3}"/>
              </a:ext>
            </a:extLst>
          </p:cNvPr>
          <p:cNvGraphicFramePr>
            <a:graphicFrameLocks/>
          </p:cNvGraphicFramePr>
          <p:nvPr/>
        </p:nvGraphicFramePr>
        <p:xfrm>
          <a:off x="3437464" y="2291316"/>
          <a:ext cx="5619135" cy="388564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Grafico 2">
            <a:extLst>
              <a:ext uri="{FF2B5EF4-FFF2-40B4-BE49-F238E27FC236}">
                <a16:creationId xmlns:a16="http://schemas.microsoft.com/office/drawing/2014/main" id="{DEE412CB-E28A-F404-1217-8B9E966B7266}"/>
              </a:ext>
            </a:extLst>
          </p:cNvPr>
          <p:cNvGraphicFramePr>
            <a:graphicFrameLocks/>
          </p:cNvGraphicFramePr>
          <p:nvPr/>
        </p:nvGraphicFramePr>
        <p:xfrm>
          <a:off x="3491983" y="2352894"/>
          <a:ext cx="5619135" cy="387826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Grafico 8">
            <a:extLst>
              <a:ext uri="{FF2B5EF4-FFF2-40B4-BE49-F238E27FC236}">
                <a16:creationId xmlns:a16="http://schemas.microsoft.com/office/drawing/2014/main" id="{84B3A3B5-5455-E051-F7DC-D618A8988A59}"/>
              </a:ext>
            </a:extLst>
          </p:cNvPr>
          <p:cNvGraphicFramePr>
            <a:graphicFrameLocks/>
          </p:cNvGraphicFramePr>
          <p:nvPr/>
        </p:nvGraphicFramePr>
        <p:xfrm>
          <a:off x="3838702" y="3783513"/>
          <a:ext cx="5098027" cy="422710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7" name="Grafico 6">
            <a:extLst>
              <a:ext uri="{FF2B5EF4-FFF2-40B4-BE49-F238E27FC236}">
                <a16:creationId xmlns:a16="http://schemas.microsoft.com/office/drawing/2014/main" id="{F793EAE5-4840-9584-63A2-A5323A586426}"/>
              </a:ext>
            </a:extLst>
          </p:cNvPr>
          <p:cNvGraphicFramePr>
            <a:graphicFrameLocks/>
          </p:cNvGraphicFramePr>
          <p:nvPr/>
        </p:nvGraphicFramePr>
        <p:xfrm>
          <a:off x="3298956" y="3262367"/>
          <a:ext cx="5663589" cy="4403135"/>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4" name="Grafico 13">
            <a:extLst>
              <a:ext uri="{FF2B5EF4-FFF2-40B4-BE49-F238E27FC236}">
                <a16:creationId xmlns:a16="http://schemas.microsoft.com/office/drawing/2014/main" id="{3E332581-815E-AAF2-0A7F-991F4EFA05C5}"/>
              </a:ext>
            </a:extLst>
          </p:cNvPr>
          <p:cNvGraphicFramePr>
            <a:graphicFrameLocks/>
          </p:cNvGraphicFramePr>
          <p:nvPr/>
        </p:nvGraphicFramePr>
        <p:xfrm>
          <a:off x="3695524" y="2537677"/>
          <a:ext cx="5144692" cy="3988316"/>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1" name="Grafico 10">
            <a:extLst>
              <a:ext uri="{FF2B5EF4-FFF2-40B4-BE49-F238E27FC236}">
                <a16:creationId xmlns:a16="http://schemas.microsoft.com/office/drawing/2014/main" id="{80B67B05-1B7A-C4F8-97B2-177150DC6D39}"/>
              </a:ext>
            </a:extLst>
          </p:cNvPr>
          <p:cNvGraphicFramePr>
            <a:graphicFrameLocks/>
          </p:cNvGraphicFramePr>
          <p:nvPr/>
        </p:nvGraphicFramePr>
        <p:xfrm>
          <a:off x="3536436" y="1996480"/>
          <a:ext cx="5619135" cy="4159672"/>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4" name="Grafico 3">
            <a:extLst>
              <a:ext uri="{FF2B5EF4-FFF2-40B4-BE49-F238E27FC236}">
                <a16:creationId xmlns:a16="http://schemas.microsoft.com/office/drawing/2014/main" id="{D3F2FD62-C502-A250-368E-AC493E28F022}"/>
              </a:ext>
            </a:extLst>
          </p:cNvPr>
          <p:cNvGraphicFramePr>
            <a:graphicFrameLocks/>
          </p:cNvGraphicFramePr>
          <p:nvPr/>
        </p:nvGraphicFramePr>
        <p:xfrm>
          <a:off x="3115731" y="2057399"/>
          <a:ext cx="5724485" cy="4157855"/>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18" name="Grafico 17">
            <a:extLst>
              <a:ext uri="{FF2B5EF4-FFF2-40B4-BE49-F238E27FC236}">
                <a16:creationId xmlns:a16="http://schemas.microsoft.com/office/drawing/2014/main" id="{AF6AA704-8297-73C0-7A9B-808B093496E6}"/>
              </a:ext>
            </a:extLst>
          </p:cNvPr>
          <p:cNvGraphicFramePr>
            <a:graphicFrameLocks/>
          </p:cNvGraphicFramePr>
          <p:nvPr/>
        </p:nvGraphicFramePr>
        <p:xfrm>
          <a:off x="3491983" y="1744066"/>
          <a:ext cx="5444745" cy="4403794"/>
        </p:xfrm>
        <a:graphic>
          <a:graphicData uri="http://schemas.openxmlformats.org/drawingml/2006/chart">
            <c:chart xmlns:c="http://schemas.openxmlformats.org/drawingml/2006/chart" xmlns:r="http://schemas.openxmlformats.org/officeDocument/2006/relationships" r:id="rId10"/>
          </a:graphicData>
        </a:graphic>
      </p:graphicFrame>
    </p:spTree>
    <p:extLst>
      <p:ext uri="{BB962C8B-B14F-4D97-AF65-F5344CB8AC3E}">
        <p14:creationId xmlns:p14="http://schemas.microsoft.com/office/powerpoint/2010/main" val="34389870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1E02CE5-CAC8-0D52-B48C-9164DA4D80A6}"/>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41FADE1-52F7-8290-6FFE-93D8B3D23C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ight Triangle 9">
            <a:extLst>
              <a:ext uri="{FF2B5EF4-FFF2-40B4-BE49-F238E27FC236}">
                <a16:creationId xmlns:a16="http://schemas.microsoft.com/office/drawing/2014/main" id="{1E634D82-7D83-D96E-6405-E540429EB6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0E202A10-C2FB-E903-D692-8A3A563CAC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olo 1">
            <a:extLst>
              <a:ext uri="{FF2B5EF4-FFF2-40B4-BE49-F238E27FC236}">
                <a16:creationId xmlns:a16="http://schemas.microsoft.com/office/drawing/2014/main" id="{2C0F7D42-E17E-7DD8-8727-D057A79846FC}"/>
              </a:ext>
            </a:extLst>
          </p:cNvPr>
          <p:cNvSpPr>
            <a:spLocks noGrp="1"/>
          </p:cNvSpPr>
          <p:nvPr>
            <p:ph type="title"/>
          </p:nvPr>
        </p:nvSpPr>
        <p:spPr>
          <a:xfrm>
            <a:off x="947238" y="710140"/>
            <a:ext cx="10599589" cy="1015663"/>
          </a:xfrm>
        </p:spPr>
        <p:txBody>
          <a:bodyPr anchor="ctr">
            <a:normAutofit fontScale="90000"/>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kumimoji="0" lang="it-IT" sz="3400" b="0" i="0" u="none" strike="noStrike" kern="1200" cap="none" spc="0" normalizeH="0" baseline="0" noProof="0" dirty="0">
                <a:ln>
                  <a:noFill/>
                </a:ln>
                <a:effectLst/>
                <a:uLnTx/>
                <a:uFillTx/>
                <a:latin typeface="Cooper Black" panose="0208090404030B020404" pitchFamily="18" charset="0"/>
                <a:ea typeface="+mn-ea"/>
                <a:cs typeface="+mn-cs"/>
              </a:rPr>
            </a:br>
            <a:r>
              <a:rPr kumimoji="0" lang="it-IT" sz="3100" b="0" i="0" u="none" strike="noStrike" kern="1200" cap="none" spc="0" normalizeH="0" baseline="0" noProof="0" dirty="0">
                <a:ln>
                  <a:noFill/>
                </a:ln>
                <a:solidFill>
                  <a:srgbClr val="FF0000"/>
                </a:solidFill>
                <a:effectLst/>
                <a:uLnTx/>
                <a:uFillTx/>
                <a:latin typeface="Cooper Black" panose="0208090404030B020404" pitchFamily="18" charset="0"/>
                <a:ea typeface="+mj-ea"/>
                <a:cs typeface="+mj-cs"/>
              </a:rPr>
              <a:t>Risultati del monitoraggio</a:t>
            </a:r>
            <a:br>
              <a:rPr kumimoji="0" lang="it-IT" sz="3200" b="0" i="0" u="none" strike="noStrike" kern="1200" cap="none" spc="0" normalizeH="0" baseline="0" noProof="0" dirty="0">
                <a:ln>
                  <a:noFill/>
                </a:ln>
                <a:solidFill>
                  <a:srgbClr val="FF0000"/>
                </a:solidFill>
                <a:effectLst/>
                <a:uLnTx/>
                <a:uFillTx/>
                <a:latin typeface="Cooper Black" panose="0208090404030B020404" pitchFamily="18" charset="0"/>
                <a:ea typeface="+mn-ea"/>
                <a:cs typeface="+mn-cs"/>
              </a:rPr>
            </a:br>
            <a:br>
              <a:rPr kumimoji="0" lang="it-IT" sz="3400" b="0" i="0" u="none" strike="noStrike" kern="1200" cap="none" spc="0" normalizeH="0" baseline="0" noProof="0" dirty="0">
                <a:ln>
                  <a:noFill/>
                </a:ln>
                <a:effectLst/>
                <a:uLnTx/>
                <a:uFillTx/>
                <a:latin typeface="Cooper Black" panose="0208090404030B020404" pitchFamily="18" charset="0"/>
                <a:ea typeface="+mn-ea"/>
                <a:cs typeface="+mn-cs"/>
              </a:rPr>
            </a:br>
            <a:endParaRPr lang="it-IT" sz="3400" dirty="0"/>
          </a:p>
        </p:txBody>
      </p:sp>
      <p:sp>
        <p:nvSpPr>
          <p:cNvPr id="13" name="CasellaDiTesto 12">
            <a:extLst>
              <a:ext uri="{FF2B5EF4-FFF2-40B4-BE49-F238E27FC236}">
                <a16:creationId xmlns:a16="http://schemas.microsoft.com/office/drawing/2014/main" id="{79E054D3-8165-3408-BCB9-A44EC147C742}"/>
              </a:ext>
            </a:extLst>
          </p:cNvPr>
          <p:cNvSpPr txBox="1"/>
          <p:nvPr/>
        </p:nvSpPr>
        <p:spPr>
          <a:xfrm>
            <a:off x="1056276" y="1283037"/>
            <a:ext cx="10297524" cy="707886"/>
          </a:xfrm>
          <a:prstGeom prst="rect">
            <a:avLst/>
          </a:prstGeom>
          <a:noFill/>
        </p:spPr>
        <p:txBody>
          <a:bodyPr wrap="square" rtlCol="0">
            <a:spAutoFit/>
          </a:bodyPr>
          <a:lstStyle/>
          <a:p>
            <a:r>
              <a:rPr lang="it-IT" sz="2000" dirty="0">
                <a:latin typeface="Cooper Black" panose="0208090404030B020404" pitchFamily="18" charset="0"/>
              </a:rPr>
              <a:t>30) Indica il livello di disponibilità del personale docente a svolgere attività di formazione in qualità di tutor e/o di formatori.</a:t>
            </a:r>
          </a:p>
        </p:txBody>
      </p:sp>
      <p:graphicFrame>
        <p:nvGraphicFramePr>
          <p:cNvPr id="5" name="Segnaposto contenuto 4">
            <a:extLst>
              <a:ext uri="{FF2B5EF4-FFF2-40B4-BE49-F238E27FC236}">
                <a16:creationId xmlns:a16="http://schemas.microsoft.com/office/drawing/2014/main" id="{154BD147-D8B7-D9C9-B674-594417CDCE65}"/>
              </a:ext>
            </a:extLst>
          </p:cNvPr>
          <p:cNvGraphicFramePr>
            <a:graphicFrameLocks noGrp="1"/>
          </p:cNvGraphicFramePr>
          <p:nvPr>
            <p:ph idx="1"/>
          </p:nvPr>
        </p:nvGraphicFramePr>
        <p:xfrm>
          <a:off x="1010070" y="3745221"/>
          <a:ext cx="10515600" cy="393981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Grafico 5">
            <a:extLst>
              <a:ext uri="{FF2B5EF4-FFF2-40B4-BE49-F238E27FC236}">
                <a16:creationId xmlns:a16="http://schemas.microsoft.com/office/drawing/2014/main" id="{F2B9C01E-19B3-DF1F-AC27-4AC037D7545D}"/>
              </a:ext>
            </a:extLst>
          </p:cNvPr>
          <p:cNvGraphicFramePr>
            <a:graphicFrameLocks/>
          </p:cNvGraphicFramePr>
          <p:nvPr/>
        </p:nvGraphicFramePr>
        <p:xfrm>
          <a:off x="3437464" y="2291316"/>
          <a:ext cx="5619135" cy="388564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Grafico 2">
            <a:extLst>
              <a:ext uri="{FF2B5EF4-FFF2-40B4-BE49-F238E27FC236}">
                <a16:creationId xmlns:a16="http://schemas.microsoft.com/office/drawing/2014/main" id="{9F19BD38-7BBB-83C5-CC24-6C90C909954E}"/>
              </a:ext>
            </a:extLst>
          </p:cNvPr>
          <p:cNvGraphicFramePr>
            <a:graphicFrameLocks/>
          </p:cNvGraphicFramePr>
          <p:nvPr/>
        </p:nvGraphicFramePr>
        <p:xfrm>
          <a:off x="3491983" y="2352894"/>
          <a:ext cx="5619135" cy="387826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Grafico 8">
            <a:extLst>
              <a:ext uri="{FF2B5EF4-FFF2-40B4-BE49-F238E27FC236}">
                <a16:creationId xmlns:a16="http://schemas.microsoft.com/office/drawing/2014/main" id="{82F7311A-89FF-5CA1-BEA1-E5296329155A}"/>
              </a:ext>
            </a:extLst>
          </p:cNvPr>
          <p:cNvGraphicFramePr>
            <a:graphicFrameLocks/>
          </p:cNvGraphicFramePr>
          <p:nvPr/>
        </p:nvGraphicFramePr>
        <p:xfrm>
          <a:off x="3838702" y="3783513"/>
          <a:ext cx="5098027" cy="422710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7" name="Grafico 6">
            <a:extLst>
              <a:ext uri="{FF2B5EF4-FFF2-40B4-BE49-F238E27FC236}">
                <a16:creationId xmlns:a16="http://schemas.microsoft.com/office/drawing/2014/main" id="{97743F89-F7E0-40D0-C0A7-CC5ACF1D6111}"/>
              </a:ext>
            </a:extLst>
          </p:cNvPr>
          <p:cNvGraphicFramePr>
            <a:graphicFrameLocks/>
          </p:cNvGraphicFramePr>
          <p:nvPr/>
        </p:nvGraphicFramePr>
        <p:xfrm>
          <a:off x="3298956" y="3262367"/>
          <a:ext cx="5663589" cy="4403135"/>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4" name="Grafico 13">
            <a:extLst>
              <a:ext uri="{FF2B5EF4-FFF2-40B4-BE49-F238E27FC236}">
                <a16:creationId xmlns:a16="http://schemas.microsoft.com/office/drawing/2014/main" id="{1F0F7A65-BD9B-ED3B-AC22-1400891F8F43}"/>
              </a:ext>
            </a:extLst>
          </p:cNvPr>
          <p:cNvGraphicFramePr>
            <a:graphicFrameLocks/>
          </p:cNvGraphicFramePr>
          <p:nvPr/>
        </p:nvGraphicFramePr>
        <p:xfrm>
          <a:off x="3695524" y="2537677"/>
          <a:ext cx="5144692" cy="3988316"/>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1" name="Grafico 10">
            <a:extLst>
              <a:ext uri="{FF2B5EF4-FFF2-40B4-BE49-F238E27FC236}">
                <a16:creationId xmlns:a16="http://schemas.microsoft.com/office/drawing/2014/main" id="{A725DAC4-F7C5-8AA3-D427-E0EED71C0EF9}"/>
              </a:ext>
            </a:extLst>
          </p:cNvPr>
          <p:cNvGraphicFramePr>
            <a:graphicFrameLocks/>
          </p:cNvGraphicFramePr>
          <p:nvPr/>
        </p:nvGraphicFramePr>
        <p:xfrm>
          <a:off x="3536436" y="1996480"/>
          <a:ext cx="5619135" cy="4159672"/>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4" name="Grafico 3">
            <a:extLst>
              <a:ext uri="{FF2B5EF4-FFF2-40B4-BE49-F238E27FC236}">
                <a16:creationId xmlns:a16="http://schemas.microsoft.com/office/drawing/2014/main" id="{BA8A78FA-B79C-3DF0-680C-C8884ABAF51D}"/>
              </a:ext>
            </a:extLst>
          </p:cNvPr>
          <p:cNvGraphicFramePr>
            <a:graphicFrameLocks/>
          </p:cNvGraphicFramePr>
          <p:nvPr/>
        </p:nvGraphicFramePr>
        <p:xfrm>
          <a:off x="3115731" y="2057399"/>
          <a:ext cx="5724485" cy="4157855"/>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15" name="Grafico 14">
            <a:extLst>
              <a:ext uri="{FF2B5EF4-FFF2-40B4-BE49-F238E27FC236}">
                <a16:creationId xmlns:a16="http://schemas.microsoft.com/office/drawing/2014/main" id="{0DE3D9EE-E2CC-4809-31A1-39E89E69FC4B}"/>
              </a:ext>
            </a:extLst>
          </p:cNvPr>
          <p:cNvGraphicFramePr>
            <a:graphicFrameLocks/>
          </p:cNvGraphicFramePr>
          <p:nvPr>
            <p:extLst>
              <p:ext uri="{D42A27DB-BD31-4B8C-83A1-F6EECF244321}">
                <p14:modId xmlns:p14="http://schemas.microsoft.com/office/powerpoint/2010/main" val="787176813"/>
              </p:ext>
            </p:extLst>
          </p:nvPr>
        </p:nvGraphicFramePr>
        <p:xfrm>
          <a:off x="3089915" y="2057400"/>
          <a:ext cx="5486805" cy="4090460"/>
        </p:xfrm>
        <a:graphic>
          <a:graphicData uri="http://schemas.openxmlformats.org/drawingml/2006/chart">
            <c:chart xmlns:c="http://schemas.openxmlformats.org/drawingml/2006/chart" xmlns:r="http://schemas.openxmlformats.org/officeDocument/2006/relationships" r:id="rId10"/>
          </a:graphicData>
        </a:graphic>
      </p:graphicFrame>
    </p:spTree>
    <p:extLst>
      <p:ext uri="{BB962C8B-B14F-4D97-AF65-F5344CB8AC3E}">
        <p14:creationId xmlns:p14="http://schemas.microsoft.com/office/powerpoint/2010/main" val="24961737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DDC8013-1559-B3D4-D579-FA0CBEE764A8}"/>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AC26641-2473-B70C-33BC-9531676083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ight Triangle 9">
            <a:extLst>
              <a:ext uri="{FF2B5EF4-FFF2-40B4-BE49-F238E27FC236}">
                <a16:creationId xmlns:a16="http://schemas.microsoft.com/office/drawing/2014/main" id="{99FAD173-E771-46E4-AF25-23D4A1937F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C9A2E38F-0513-C071-3F6B-F84C462432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olo 1">
            <a:extLst>
              <a:ext uri="{FF2B5EF4-FFF2-40B4-BE49-F238E27FC236}">
                <a16:creationId xmlns:a16="http://schemas.microsoft.com/office/drawing/2014/main" id="{4A996D35-0B97-BDAA-6555-59E1869029B1}"/>
              </a:ext>
            </a:extLst>
          </p:cNvPr>
          <p:cNvSpPr>
            <a:spLocks noGrp="1"/>
          </p:cNvSpPr>
          <p:nvPr>
            <p:ph type="title"/>
          </p:nvPr>
        </p:nvSpPr>
        <p:spPr>
          <a:xfrm>
            <a:off x="947238" y="710140"/>
            <a:ext cx="10599589" cy="1015663"/>
          </a:xfrm>
        </p:spPr>
        <p:txBody>
          <a:bodyPr anchor="ctr">
            <a:normAutofit fontScale="90000"/>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kumimoji="0" lang="it-IT" sz="3400" b="0" i="0" u="none" strike="noStrike" kern="1200" cap="none" spc="0" normalizeH="0" baseline="0" noProof="0" dirty="0">
                <a:ln>
                  <a:noFill/>
                </a:ln>
                <a:effectLst/>
                <a:uLnTx/>
                <a:uFillTx/>
                <a:latin typeface="Cooper Black" panose="0208090404030B020404" pitchFamily="18" charset="0"/>
                <a:ea typeface="+mn-ea"/>
                <a:cs typeface="+mn-cs"/>
              </a:rPr>
            </a:br>
            <a:r>
              <a:rPr kumimoji="0" lang="it-IT" sz="3100" b="0" i="0" u="none" strike="noStrike" kern="1200" cap="none" spc="0" normalizeH="0" baseline="0" noProof="0" dirty="0">
                <a:ln>
                  <a:noFill/>
                </a:ln>
                <a:solidFill>
                  <a:srgbClr val="FF0000"/>
                </a:solidFill>
                <a:effectLst/>
                <a:uLnTx/>
                <a:uFillTx/>
                <a:latin typeface="Cooper Black" panose="0208090404030B020404" pitchFamily="18" charset="0"/>
                <a:ea typeface="+mj-ea"/>
                <a:cs typeface="+mj-cs"/>
              </a:rPr>
              <a:t>Risultati del monitoraggio</a:t>
            </a:r>
            <a:br>
              <a:rPr kumimoji="0" lang="it-IT" sz="3200" b="0" i="0" u="none" strike="noStrike" kern="1200" cap="none" spc="0" normalizeH="0" baseline="0" noProof="0" dirty="0">
                <a:ln>
                  <a:noFill/>
                </a:ln>
                <a:solidFill>
                  <a:srgbClr val="FF0000"/>
                </a:solidFill>
                <a:effectLst/>
                <a:uLnTx/>
                <a:uFillTx/>
                <a:latin typeface="Cooper Black" panose="0208090404030B020404" pitchFamily="18" charset="0"/>
                <a:ea typeface="+mn-ea"/>
                <a:cs typeface="+mn-cs"/>
              </a:rPr>
            </a:br>
            <a:br>
              <a:rPr kumimoji="0" lang="it-IT" sz="3400" b="0" i="0" u="none" strike="noStrike" kern="1200" cap="none" spc="0" normalizeH="0" baseline="0" noProof="0" dirty="0">
                <a:ln>
                  <a:noFill/>
                </a:ln>
                <a:effectLst/>
                <a:uLnTx/>
                <a:uFillTx/>
                <a:latin typeface="Cooper Black" panose="0208090404030B020404" pitchFamily="18" charset="0"/>
                <a:ea typeface="+mn-ea"/>
                <a:cs typeface="+mn-cs"/>
              </a:rPr>
            </a:br>
            <a:endParaRPr lang="it-IT" sz="3400" dirty="0"/>
          </a:p>
        </p:txBody>
      </p:sp>
      <p:sp>
        <p:nvSpPr>
          <p:cNvPr id="13" name="CasellaDiTesto 12">
            <a:extLst>
              <a:ext uri="{FF2B5EF4-FFF2-40B4-BE49-F238E27FC236}">
                <a16:creationId xmlns:a16="http://schemas.microsoft.com/office/drawing/2014/main" id="{DCCC6D5D-79F6-1F65-A2D3-1EAC4A4B6190}"/>
              </a:ext>
            </a:extLst>
          </p:cNvPr>
          <p:cNvSpPr txBox="1"/>
          <p:nvPr/>
        </p:nvSpPr>
        <p:spPr>
          <a:xfrm>
            <a:off x="1056276" y="1283037"/>
            <a:ext cx="10297524" cy="707886"/>
          </a:xfrm>
          <a:prstGeom prst="rect">
            <a:avLst/>
          </a:prstGeom>
          <a:noFill/>
        </p:spPr>
        <p:txBody>
          <a:bodyPr wrap="square" rtlCol="0">
            <a:spAutoFit/>
          </a:bodyPr>
          <a:lstStyle/>
          <a:p>
            <a:r>
              <a:rPr lang="it-IT" sz="2000" dirty="0">
                <a:latin typeface="Cooper Black" panose="0208090404030B020404" pitchFamily="18" charset="0"/>
              </a:rPr>
              <a:t>31) </a:t>
            </a:r>
            <a:r>
              <a:rPr lang="it-IT" sz="2000" i="1" dirty="0">
                <a:latin typeface="Cooper Black" panose="0208090404030B020404" pitchFamily="18" charset="0"/>
              </a:rPr>
              <a:t>(Per i consigli di classe interessati) </a:t>
            </a:r>
            <a:r>
              <a:rPr lang="it-IT" sz="2000" dirty="0">
                <a:latin typeface="Cooper Black" panose="0208090404030B020404" pitchFamily="18" charset="0"/>
              </a:rPr>
              <a:t>Qual è stato il livello di inclusione delle studentesse e degli studenti internazionali all’interno delle classi?</a:t>
            </a:r>
          </a:p>
        </p:txBody>
      </p:sp>
      <p:graphicFrame>
        <p:nvGraphicFramePr>
          <p:cNvPr id="5" name="Segnaposto contenuto 4">
            <a:extLst>
              <a:ext uri="{FF2B5EF4-FFF2-40B4-BE49-F238E27FC236}">
                <a16:creationId xmlns:a16="http://schemas.microsoft.com/office/drawing/2014/main" id="{BA47FED6-7436-AF13-990C-4801EED32E21}"/>
              </a:ext>
            </a:extLst>
          </p:cNvPr>
          <p:cNvGraphicFramePr>
            <a:graphicFrameLocks noGrp="1"/>
          </p:cNvGraphicFramePr>
          <p:nvPr>
            <p:ph idx="1"/>
          </p:nvPr>
        </p:nvGraphicFramePr>
        <p:xfrm>
          <a:off x="1010070" y="3745221"/>
          <a:ext cx="10515600" cy="393981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Grafico 5">
            <a:extLst>
              <a:ext uri="{FF2B5EF4-FFF2-40B4-BE49-F238E27FC236}">
                <a16:creationId xmlns:a16="http://schemas.microsoft.com/office/drawing/2014/main" id="{D88342D4-0005-1A58-281E-1090F201D658}"/>
              </a:ext>
            </a:extLst>
          </p:cNvPr>
          <p:cNvGraphicFramePr>
            <a:graphicFrameLocks/>
          </p:cNvGraphicFramePr>
          <p:nvPr/>
        </p:nvGraphicFramePr>
        <p:xfrm>
          <a:off x="3437464" y="2291316"/>
          <a:ext cx="5619135" cy="388564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Grafico 2">
            <a:extLst>
              <a:ext uri="{FF2B5EF4-FFF2-40B4-BE49-F238E27FC236}">
                <a16:creationId xmlns:a16="http://schemas.microsoft.com/office/drawing/2014/main" id="{B4BE672A-75D0-BAA3-CAC1-D8E75469EE61}"/>
              </a:ext>
            </a:extLst>
          </p:cNvPr>
          <p:cNvGraphicFramePr>
            <a:graphicFrameLocks/>
          </p:cNvGraphicFramePr>
          <p:nvPr/>
        </p:nvGraphicFramePr>
        <p:xfrm>
          <a:off x="3491983" y="2352894"/>
          <a:ext cx="5619135" cy="387826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Grafico 8">
            <a:extLst>
              <a:ext uri="{FF2B5EF4-FFF2-40B4-BE49-F238E27FC236}">
                <a16:creationId xmlns:a16="http://schemas.microsoft.com/office/drawing/2014/main" id="{EA8A1003-E4E3-0179-4C18-054DF20B3F6C}"/>
              </a:ext>
            </a:extLst>
          </p:cNvPr>
          <p:cNvGraphicFramePr>
            <a:graphicFrameLocks/>
          </p:cNvGraphicFramePr>
          <p:nvPr/>
        </p:nvGraphicFramePr>
        <p:xfrm>
          <a:off x="3838702" y="3783513"/>
          <a:ext cx="5098027" cy="422710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7" name="Grafico 6">
            <a:extLst>
              <a:ext uri="{FF2B5EF4-FFF2-40B4-BE49-F238E27FC236}">
                <a16:creationId xmlns:a16="http://schemas.microsoft.com/office/drawing/2014/main" id="{40EA5FDC-A6E0-7CD2-A796-81DEC9E4483F}"/>
              </a:ext>
            </a:extLst>
          </p:cNvPr>
          <p:cNvGraphicFramePr>
            <a:graphicFrameLocks/>
          </p:cNvGraphicFramePr>
          <p:nvPr/>
        </p:nvGraphicFramePr>
        <p:xfrm>
          <a:off x="3298956" y="3262367"/>
          <a:ext cx="5663589" cy="4403135"/>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4" name="Grafico 13">
            <a:extLst>
              <a:ext uri="{FF2B5EF4-FFF2-40B4-BE49-F238E27FC236}">
                <a16:creationId xmlns:a16="http://schemas.microsoft.com/office/drawing/2014/main" id="{41062553-31B2-01C8-46A1-6E0673573EE9}"/>
              </a:ext>
            </a:extLst>
          </p:cNvPr>
          <p:cNvGraphicFramePr>
            <a:graphicFrameLocks/>
          </p:cNvGraphicFramePr>
          <p:nvPr/>
        </p:nvGraphicFramePr>
        <p:xfrm>
          <a:off x="3695524" y="2537677"/>
          <a:ext cx="5144692" cy="3988316"/>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1" name="Grafico 10">
            <a:extLst>
              <a:ext uri="{FF2B5EF4-FFF2-40B4-BE49-F238E27FC236}">
                <a16:creationId xmlns:a16="http://schemas.microsoft.com/office/drawing/2014/main" id="{4DA543BA-C701-0DD6-AC91-C97F5606ED09}"/>
              </a:ext>
            </a:extLst>
          </p:cNvPr>
          <p:cNvGraphicFramePr>
            <a:graphicFrameLocks/>
          </p:cNvGraphicFramePr>
          <p:nvPr/>
        </p:nvGraphicFramePr>
        <p:xfrm>
          <a:off x="3536436" y="1996480"/>
          <a:ext cx="5619135" cy="4159672"/>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4" name="Grafico 3">
            <a:extLst>
              <a:ext uri="{FF2B5EF4-FFF2-40B4-BE49-F238E27FC236}">
                <a16:creationId xmlns:a16="http://schemas.microsoft.com/office/drawing/2014/main" id="{A86175C0-1FF1-AB7B-C69C-F11473D19641}"/>
              </a:ext>
            </a:extLst>
          </p:cNvPr>
          <p:cNvGraphicFramePr>
            <a:graphicFrameLocks/>
          </p:cNvGraphicFramePr>
          <p:nvPr/>
        </p:nvGraphicFramePr>
        <p:xfrm>
          <a:off x="3115731" y="2057399"/>
          <a:ext cx="5724485" cy="4157855"/>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15" name="Grafico 14">
            <a:extLst>
              <a:ext uri="{FF2B5EF4-FFF2-40B4-BE49-F238E27FC236}">
                <a16:creationId xmlns:a16="http://schemas.microsoft.com/office/drawing/2014/main" id="{6884EF10-384F-6C47-6988-A8248DB42AF7}"/>
              </a:ext>
            </a:extLst>
          </p:cNvPr>
          <p:cNvGraphicFramePr>
            <a:graphicFrameLocks/>
          </p:cNvGraphicFramePr>
          <p:nvPr/>
        </p:nvGraphicFramePr>
        <p:xfrm>
          <a:off x="3810000" y="1986206"/>
          <a:ext cx="5301118" cy="4161653"/>
        </p:xfrm>
        <a:graphic>
          <a:graphicData uri="http://schemas.openxmlformats.org/drawingml/2006/chart">
            <c:chart xmlns:c="http://schemas.openxmlformats.org/drawingml/2006/chart" xmlns:r="http://schemas.openxmlformats.org/officeDocument/2006/relationships" r:id="rId10"/>
          </a:graphicData>
        </a:graphic>
      </p:graphicFrame>
    </p:spTree>
    <p:extLst>
      <p:ext uri="{BB962C8B-B14F-4D97-AF65-F5344CB8AC3E}">
        <p14:creationId xmlns:p14="http://schemas.microsoft.com/office/powerpoint/2010/main" val="13446941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76CA73A-F31B-5D99-3C95-E7D9D2EAD048}"/>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A2DC0CF-09DD-28FB-84C3-312B1D5EC6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ight Triangle 9">
            <a:extLst>
              <a:ext uri="{FF2B5EF4-FFF2-40B4-BE49-F238E27FC236}">
                <a16:creationId xmlns:a16="http://schemas.microsoft.com/office/drawing/2014/main" id="{5790D600-77F4-BE2A-B028-DE5AFE74E8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DD8330EC-2C42-E6FE-9BDC-5449D6A94D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olo 1">
            <a:extLst>
              <a:ext uri="{FF2B5EF4-FFF2-40B4-BE49-F238E27FC236}">
                <a16:creationId xmlns:a16="http://schemas.microsoft.com/office/drawing/2014/main" id="{FC2711E0-8322-32B4-FACA-2EF1AA7A21E7}"/>
              </a:ext>
            </a:extLst>
          </p:cNvPr>
          <p:cNvSpPr>
            <a:spLocks noGrp="1"/>
          </p:cNvSpPr>
          <p:nvPr>
            <p:ph type="title"/>
          </p:nvPr>
        </p:nvSpPr>
        <p:spPr>
          <a:xfrm>
            <a:off x="947238" y="710140"/>
            <a:ext cx="10599589" cy="1015663"/>
          </a:xfrm>
        </p:spPr>
        <p:txBody>
          <a:bodyPr anchor="ctr">
            <a:normAutofit fontScale="90000"/>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kumimoji="0" lang="it-IT" sz="3400" b="0" i="0" u="none" strike="noStrike" kern="1200" cap="none" spc="0" normalizeH="0" baseline="0" noProof="0" dirty="0">
                <a:ln>
                  <a:noFill/>
                </a:ln>
                <a:effectLst/>
                <a:uLnTx/>
                <a:uFillTx/>
                <a:latin typeface="Cooper Black" panose="0208090404030B020404" pitchFamily="18" charset="0"/>
                <a:ea typeface="+mn-ea"/>
                <a:cs typeface="+mn-cs"/>
              </a:rPr>
            </a:br>
            <a:r>
              <a:rPr kumimoji="0" lang="it-IT" sz="3100" b="0" i="0" u="none" strike="noStrike" kern="1200" cap="none" spc="0" normalizeH="0" baseline="0" noProof="0" dirty="0">
                <a:ln>
                  <a:noFill/>
                </a:ln>
                <a:solidFill>
                  <a:srgbClr val="FF0000"/>
                </a:solidFill>
                <a:effectLst/>
                <a:uLnTx/>
                <a:uFillTx/>
                <a:latin typeface="Cooper Black" panose="0208090404030B020404" pitchFamily="18" charset="0"/>
                <a:ea typeface="+mj-ea"/>
                <a:cs typeface="+mj-cs"/>
              </a:rPr>
              <a:t>Risultati del monitoraggio</a:t>
            </a:r>
            <a:br>
              <a:rPr kumimoji="0" lang="it-IT" sz="3200" b="0" i="0" u="none" strike="noStrike" kern="1200" cap="none" spc="0" normalizeH="0" baseline="0" noProof="0" dirty="0">
                <a:ln>
                  <a:noFill/>
                </a:ln>
                <a:solidFill>
                  <a:srgbClr val="FF0000"/>
                </a:solidFill>
                <a:effectLst/>
                <a:uLnTx/>
                <a:uFillTx/>
                <a:latin typeface="Cooper Black" panose="0208090404030B020404" pitchFamily="18" charset="0"/>
                <a:ea typeface="+mn-ea"/>
                <a:cs typeface="+mn-cs"/>
              </a:rPr>
            </a:br>
            <a:br>
              <a:rPr kumimoji="0" lang="it-IT" sz="3400" b="0" i="0" u="none" strike="noStrike" kern="1200" cap="none" spc="0" normalizeH="0" baseline="0" noProof="0" dirty="0">
                <a:ln>
                  <a:noFill/>
                </a:ln>
                <a:effectLst/>
                <a:uLnTx/>
                <a:uFillTx/>
                <a:latin typeface="Cooper Black" panose="0208090404030B020404" pitchFamily="18" charset="0"/>
                <a:ea typeface="+mn-ea"/>
                <a:cs typeface="+mn-cs"/>
              </a:rPr>
            </a:br>
            <a:endParaRPr lang="it-IT" sz="3400" dirty="0"/>
          </a:p>
        </p:txBody>
      </p:sp>
      <p:sp>
        <p:nvSpPr>
          <p:cNvPr id="13" name="CasellaDiTesto 12">
            <a:extLst>
              <a:ext uri="{FF2B5EF4-FFF2-40B4-BE49-F238E27FC236}">
                <a16:creationId xmlns:a16="http://schemas.microsoft.com/office/drawing/2014/main" id="{61C8BE46-BC73-53FC-DF51-8F7439E00C8A}"/>
              </a:ext>
            </a:extLst>
          </p:cNvPr>
          <p:cNvSpPr txBox="1"/>
          <p:nvPr/>
        </p:nvSpPr>
        <p:spPr>
          <a:xfrm>
            <a:off x="1056276" y="1283037"/>
            <a:ext cx="10297524" cy="1015663"/>
          </a:xfrm>
          <a:prstGeom prst="rect">
            <a:avLst/>
          </a:prstGeom>
          <a:noFill/>
        </p:spPr>
        <p:txBody>
          <a:bodyPr wrap="square" rtlCol="0">
            <a:spAutoFit/>
          </a:bodyPr>
          <a:lstStyle/>
          <a:p>
            <a:r>
              <a:rPr lang="it-IT" sz="2000" dirty="0">
                <a:latin typeface="Cooper Black" panose="0208090404030B020404" pitchFamily="18" charset="0"/>
              </a:rPr>
              <a:t>32) </a:t>
            </a:r>
            <a:r>
              <a:rPr lang="it-IT" sz="2000" i="1" dirty="0">
                <a:latin typeface="Cooper Black" panose="0208090404030B020404" pitchFamily="18" charset="0"/>
              </a:rPr>
              <a:t>(Per i consigli di classe interessati) </a:t>
            </a:r>
            <a:r>
              <a:rPr lang="it-IT" sz="2000" dirty="0">
                <a:latin typeface="Cooper Black" panose="0208090404030B020404" pitchFamily="18" charset="0"/>
              </a:rPr>
              <a:t>Indica il livello di interazione tra le famiglie delle studentesse e degli studenti internazionali e il consiglio di classe.</a:t>
            </a:r>
          </a:p>
          <a:p>
            <a:endParaRPr lang="it-IT" sz="2000" dirty="0">
              <a:latin typeface="Cooper Black" panose="0208090404030B020404" pitchFamily="18" charset="0"/>
            </a:endParaRPr>
          </a:p>
        </p:txBody>
      </p:sp>
      <p:graphicFrame>
        <p:nvGraphicFramePr>
          <p:cNvPr id="5" name="Segnaposto contenuto 4">
            <a:extLst>
              <a:ext uri="{FF2B5EF4-FFF2-40B4-BE49-F238E27FC236}">
                <a16:creationId xmlns:a16="http://schemas.microsoft.com/office/drawing/2014/main" id="{4B024D00-962E-0EC0-F45B-F9EE9EB90BCF}"/>
              </a:ext>
            </a:extLst>
          </p:cNvPr>
          <p:cNvGraphicFramePr>
            <a:graphicFrameLocks noGrp="1"/>
          </p:cNvGraphicFramePr>
          <p:nvPr>
            <p:ph idx="1"/>
          </p:nvPr>
        </p:nvGraphicFramePr>
        <p:xfrm>
          <a:off x="1010070" y="3745221"/>
          <a:ext cx="10515600" cy="393981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Grafico 5">
            <a:extLst>
              <a:ext uri="{FF2B5EF4-FFF2-40B4-BE49-F238E27FC236}">
                <a16:creationId xmlns:a16="http://schemas.microsoft.com/office/drawing/2014/main" id="{C2FAEE0D-E3F5-E71D-4F9E-32AD4E0842B0}"/>
              </a:ext>
            </a:extLst>
          </p:cNvPr>
          <p:cNvGraphicFramePr>
            <a:graphicFrameLocks/>
          </p:cNvGraphicFramePr>
          <p:nvPr/>
        </p:nvGraphicFramePr>
        <p:xfrm>
          <a:off x="3437464" y="2291316"/>
          <a:ext cx="5619135" cy="388564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Grafico 2">
            <a:extLst>
              <a:ext uri="{FF2B5EF4-FFF2-40B4-BE49-F238E27FC236}">
                <a16:creationId xmlns:a16="http://schemas.microsoft.com/office/drawing/2014/main" id="{B6822F25-F9EE-32EE-B4E3-15F379446EB0}"/>
              </a:ext>
            </a:extLst>
          </p:cNvPr>
          <p:cNvGraphicFramePr>
            <a:graphicFrameLocks/>
          </p:cNvGraphicFramePr>
          <p:nvPr/>
        </p:nvGraphicFramePr>
        <p:xfrm>
          <a:off x="3491983" y="2352894"/>
          <a:ext cx="5619135" cy="387826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Grafico 8">
            <a:extLst>
              <a:ext uri="{FF2B5EF4-FFF2-40B4-BE49-F238E27FC236}">
                <a16:creationId xmlns:a16="http://schemas.microsoft.com/office/drawing/2014/main" id="{E21BB4C5-53B7-27F1-E9B7-2040311A2464}"/>
              </a:ext>
            </a:extLst>
          </p:cNvPr>
          <p:cNvGraphicFramePr>
            <a:graphicFrameLocks/>
          </p:cNvGraphicFramePr>
          <p:nvPr/>
        </p:nvGraphicFramePr>
        <p:xfrm>
          <a:off x="3838702" y="3783513"/>
          <a:ext cx="5098027" cy="422710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7" name="Grafico 6">
            <a:extLst>
              <a:ext uri="{FF2B5EF4-FFF2-40B4-BE49-F238E27FC236}">
                <a16:creationId xmlns:a16="http://schemas.microsoft.com/office/drawing/2014/main" id="{988C20F6-6C02-0095-6539-852A1167B7A5}"/>
              </a:ext>
            </a:extLst>
          </p:cNvPr>
          <p:cNvGraphicFramePr>
            <a:graphicFrameLocks/>
          </p:cNvGraphicFramePr>
          <p:nvPr/>
        </p:nvGraphicFramePr>
        <p:xfrm>
          <a:off x="3298956" y="3262367"/>
          <a:ext cx="5663589" cy="4403135"/>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4" name="Grafico 13">
            <a:extLst>
              <a:ext uri="{FF2B5EF4-FFF2-40B4-BE49-F238E27FC236}">
                <a16:creationId xmlns:a16="http://schemas.microsoft.com/office/drawing/2014/main" id="{AD024476-65D5-919B-2EF2-10AF21210D18}"/>
              </a:ext>
            </a:extLst>
          </p:cNvPr>
          <p:cNvGraphicFramePr>
            <a:graphicFrameLocks/>
          </p:cNvGraphicFramePr>
          <p:nvPr/>
        </p:nvGraphicFramePr>
        <p:xfrm>
          <a:off x="3695524" y="2537677"/>
          <a:ext cx="5144692" cy="3988316"/>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1" name="Grafico 10">
            <a:extLst>
              <a:ext uri="{FF2B5EF4-FFF2-40B4-BE49-F238E27FC236}">
                <a16:creationId xmlns:a16="http://schemas.microsoft.com/office/drawing/2014/main" id="{440C47C4-257B-65DF-A760-1BCB2E898658}"/>
              </a:ext>
            </a:extLst>
          </p:cNvPr>
          <p:cNvGraphicFramePr>
            <a:graphicFrameLocks/>
          </p:cNvGraphicFramePr>
          <p:nvPr/>
        </p:nvGraphicFramePr>
        <p:xfrm>
          <a:off x="3536436" y="1996480"/>
          <a:ext cx="5619135" cy="4159672"/>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4" name="Grafico 3">
            <a:extLst>
              <a:ext uri="{FF2B5EF4-FFF2-40B4-BE49-F238E27FC236}">
                <a16:creationId xmlns:a16="http://schemas.microsoft.com/office/drawing/2014/main" id="{C94DFCCB-8E0A-A9CB-B724-7A80BB35C33E}"/>
              </a:ext>
            </a:extLst>
          </p:cNvPr>
          <p:cNvGraphicFramePr>
            <a:graphicFrameLocks/>
          </p:cNvGraphicFramePr>
          <p:nvPr/>
        </p:nvGraphicFramePr>
        <p:xfrm>
          <a:off x="3115731" y="2057399"/>
          <a:ext cx="5724485" cy="4157855"/>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16" name="Grafico 15">
            <a:extLst>
              <a:ext uri="{FF2B5EF4-FFF2-40B4-BE49-F238E27FC236}">
                <a16:creationId xmlns:a16="http://schemas.microsoft.com/office/drawing/2014/main" id="{0DE3D9EE-E2CC-4809-31A1-39E89E69FC4B}"/>
              </a:ext>
            </a:extLst>
          </p:cNvPr>
          <p:cNvGraphicFramePr>
            <a:graphicFrameLocks/>
          </p:cNvGraphicFramePr>
          <p:nvPr>
            <p:extLst>
              <p:ext uri="{D42A27DB-BD31-4B8C-83A1-F6EECF244321}">
                <p14:modId xmlns:p14="http://schemas.microsoft.com/office/powerpoint/2010/main" val="2165880291"/>
              </p:ext>
            </p:extLst>
          </p:nvPr>
        </p:nvGraphicFramePr>
        <p:xfrm>
          <a:off x="3437465" y="1910586"/>
          <a:ext cx="5634118" cy="4319066"/>
        </p:xfrm>
        <a:graphic>
          <a:graphicData uri="http://schemas.openxmlformats.org/drawingml/2006/chart">
            <c:chart xmlns:c="http://schemas.openxmlformats.org/drawingml/2006/chart" xmlns:r="http://schemas.openxmlformats.org/officeDocument/2006/relationships" r:id="rId10"/>
          </a:graphicData>
        </a:graphic>
      </p:graphicFrame>
    </p:spTree>
    <p:extLst>
      <p:ext uri="{BB962C8B-B14F-4D97-AF65-F5344CB8AC3E}">
        <p14:creationId xmlns:p14="http://schemas.microsoft.com/office/powerpoint/2010/main" val="32600349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5586908-5E3D-DFDD-2878-4E8F4AFE5A77}"/>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2DA682B-2273-39F8-ED72-C5D6857180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ight Triangle 9">
            <a:extLst>
              <a:ext uri="{FF2B5EF4-FFF2-40B4-BE49-F238E27FC236}">
                <a16:creationId xmlns:a16="http://schemas.microsoft.com/office/drawing/2014/main" id="{D7BDF914-E1C4-4C25-F742-84F5C3EFA6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3D21648B-0742-3733-FEC1-BEFC5B8704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olo 1">
            <a:extLst>
              <a:ext uri="{FF2B5EF4-FFF2-40B4-BE49-F238E27FC236}">
                <a16:creationId xmlns:a16="http://schemas.microsoft.com/office/drawing/2014/main" id="{00788240-61FB-32FF-66DF-ABAD4E235EC4}"/>
              </a:ext>
            </a:extLst>
          </p:cNvPr>
          <p:cNvSpPr>
            <a:spLocks noGrp="1"/>
          </p:cNvSpPr>
          <p:nvPr>
            <p:ph type="title"/>
          </p:nvPr>
        </p:nvSpPr>
        <p:spPr>
          <a:xfrm>
            <a:off x="947238" y="710140"/>
            <a:ext cx="10599589" cy="1015663"/>
          </a:xfrm>
        </p:spPr>
        <p:txBody>
          <a:bodyPr anchor="ctr">
            <a:normAutofit fontScale="90000"/>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kumimoji="0" lang="it-IT" sz="3400" b="0" i="0" u="none" strike="noStrike" kern="1200" cap="none" spc="0" normalizeH="0" baseline="0" noProof="0" dirty="0">
                <a:ln>
                  <a:noFill/>
                </a:ln>
                <a:effectLst/>
                <a:uLnTx/>
                <a:uFillTx/>
                <a:latin typeface="Cooper Black" panose="0208090404030B020404" pitchFamily="18" charset="0"/>
                <a:ea typeface="+mn-ea"/>
                <a:cs typeface="+mn-cs"/>
              </a:rPr>
            </a:br>
            <a:r>
              <a:rPr kumimoji="0" lang="it-IT" sz="3100" b="0" i="0" u="none" strike="noStrike" kern="1200" cap="none" spc="0" normalizeH="0" baseline="0" noProof="0" dirty="0">
                <a:ln>
                  <a:noFill/>
                </a:ln>
                <a:solidFill>
                  <a:srgbClr val="FF0000"/>
                </a:solidFill>
                <a:effectLst/>
                <a:uLnTx/>
                <a:uFillTx/>
                <a:latin typeface="Cooper Black" panose="0208090404030B020404" pitchFamily="18" charset="0"/>
                <a:ea typeface="+mj-ea"/>
                <a:cs typeface="+mj-cs"/>
              </a:rPr>
              <a:t>Conclusioni</a:t>
            </a:r>
            <a:br>
              <a:rPr kumimoji="0" lang="it-IT" sz="3400" b="0" i="0" u="none" strike="noStrike" kern="1200" cap="none" spc="0" normalizeH="0" baseline="0" noProof="0" dirty="0">
                <a:ln>
                  <a:noFill/>
                </a:ln>
                <a:effectLst/>
                <a:uLnTx/>
                <a:uFillTx/>
                <a:latin typeface="Cooper Black" panose="0208090404030B020404" pitchFamily="18" charset="0"/>
                <a:ea typeface="+mn-ea"/>
                <a:cs typeface="+mn-cs"/>
              </a:rPr>
            </a:br>
            <a:endParaRPr lang="it-IT" sz="3400" dirty="0"/>
          </a:p>
        </p:txBody>
      </p:sp>
      <p:graphicFrame>
        <p:nvGraphicFramePr>
          <p:cNvPr id="5" name="Segnaposto contenuto 4">
            <a:extLst>
              <a:ext uri="{FF2B5EF4-FFF2-40B4-BE49-F238E27FC236}">
                <a16:creationId xmlns:a16="http://schemas.microsoft.com/office/drawing/2014/main" id="{71AA4569-471E-BF1A-FE0F-1F934262DC0F}"/>
              </a:ext>
            </a:extLst>
          </p:cNvPr>
          <p:cNvGraphicFramePr>
            <a:graphicFrameLocks noGrp="1"/>
          </p:cNvGraphicFramePr>
          <p:nvPr>
            <p:ph idx="1"/>
          </p:nvPr>
        </p:nvGraphicFramePr>
        <p:xfrm>
          <a:off x="1010070" y="3745221"/>
          <a:ext cx="10515600" cy="393981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Grafico 5">
            <a:extLst>
              <a:ext uri="{FF2B5EF4-FFF2-40B4-BE49-F238E27FC236}">
                <a16:creationId xmlns:a16="http://schemas.microsoft.com/office/drawing/2014/main" id="{CA550BBA-68FE-BCA6-501C-14681EEB0FD2}"/>
              </a:ext>
            </a:extLst>
          </p:cNvPr>
          <p:cNvGraphicFramePr>
            <a:graphicFrameLocks/>
          </p:cNvGraphicFramePr>
          <p:nvPr/>
        </p:nvGraphicFramePr>
        <p:xfrm>
          <a:off x="3437464" y="2291316"/>
          <a:ext cx="5619135" cy="388564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Grafico 2">
            <a:extLst>
              <a:ext uri="{FF2B5EF4-FFF2-40B4-BE49-F238E27FC236}">
                <a16:creationId xmlns:a16="http://schemas.microsoft.com/office/drawing/2014/main" id="{A2E98A81-652A-7185-6A66-AFE544654002}"/>
              </a:ext>
            </a:extLst>
          </p:cNvPr>
          <p:cNvGraphicFramePr>
            <a:graphicFrameLocks/>
          </p:cNvGraphicFramePr>
          <p:nvPr/>
        </p:nvGraphicFramePr>
        <p:xfrm>
          <a:off x="3491983" y="2352894"/>
          <a:ext cx="5619135" cy="387826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Grafico 8">
            <a:extLst>
              <a:ext uri="{FF2B5EF4-FFF2-40B4-BE49-F238E27FC236}">
                <a16:creationId xmlns:a16="http://schemas.microsoft.com/office/drawing/2014/main" id="{C3694827-9A3F-3A54-1211-4E6DC3D8543C}"/>
              </a:ext>
            </a:extLst>
          </p:cNvPr>
          <p:cNvGraphicFramePr>
            <a:graphicFrameLocks/>
          </p:cNvGraphicFramePr>
          <p:nvPr/>
        </p:nvGraphicFramePr>
        <p:xfrm>
          <a:off x="3838702" y="3783513"/>
          <a:ext cx="5098027" cy="422710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7" name="Grafico 6">
            <a:extLst>
              <a:ext uri="{FF2B5EF4-FFF2-40B4-BE49-F238E27FC236}">
                <a16:creationId xmlns:a16="http://schemas.microsoft.com/office/drawing/2014/main" id="{EE02EF1E-DC32-2202-0AE8-5BF66FA35CEB}"/>
              </a:ext>
            </a:extLst>
          </p:cNvPr>
          <p:cNvGraphicFramePr>
            <a:graphicFrameLocks/>
          </p:cNvGraphicFramePr>
          <p:nvPr/>
        </p:nvGraphicFramePr>
        <p:xfrm>
          <a:off x="3298956" y="3262367"/>
          <a:ext cx="5663589" cy="4403135"/>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4" name="Grafico 13">
            <a:extLst>
              <a:ext uri="{FF2B5EF4-FFF2-40B4-BE49-F238E27FC236}">
                <a16:creationId xmlns:a16="http://schemas.microsoft.com/office/drawing/2014/main" id="{A0202360-4622-7372-27EE-EDB988C3F09E}"/>
              </a:ext>
            </a:extLst>
          </p:cNvPr>
          <p:cNvGraphicFramePr>
            <a:graphicFrameLocks/>
          </p:cNvGraphicFramePr>
          <p:nvPr/>
        </p:nvGraphicFramePr>
        <p:xfrm>
          <a:off x="3695524" y="2537677"/>
          <a:ext cx="5144692" cy="3988316"/>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1" name="Grafico 10">
            <a:extLst>
              <a:ext uri="{FF2B5EF4-FFF2-40B4-BE49-F238E27FC236}">
                <a16:creationId xmlns:a16="http://schemas.microsoft.com/office/drawing/2014/main" id="{C8FC7D27-2074-19AD-C15A-27B82AB43595}"/>
              </a:ext>
            </a:extLst>
          </p:cNvPr>
          <p:cNvGraphicFramePr>
            <a:graphicFrameLocks/>
          </p:cNvGraphicFramePr>
          <p:nvPr/>
        </p:nvGraphicFramePr>
        <p:xfrm>
          <a:off x="3536436" y="1996480"/>
          <a:ext cx="5619135" cy="4159672"/>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4" name="Grafico 3">
            <a:extLst>
              <a:ext uri="{FF2B5EF4-FFF2-40B4-BE49-F238E27FC236}">
                <a16:creationId xmlns:a16="http://schemas.microsoft.com/office/drawing/2014/main" id="{D131D20F-BABB-012F-18BA-A729DA9AD583}"/>
              </a:ext>
            </a:extLst>
          </p:cNvPr>
          <p:cNvGraphicFramePr>
            <a:graphicFrameLocks/>
          </p:cNvGraphicFramePr>
          <p:nvPr/>
        </p:nvGraphicFramePr>
        <p:xfrm>
          <a:off x="3115731" y="2057399"/>
          <a:ext cx="5724485" cy="4157855"/>
        </p:xfrm>
        <a:graphic>
          <a:graphicData uri="http://schemas.openxmlformats.org/drawingml/2006/chart">
            <c:chart xmlns:c="http://schemas.openxmlformats.org/drawingml/2006/chart" xmlns:r="http://schemas.openxmlformats.org/officeDocument/2006/relationships" r:id="rId9"/>
          </a:graphicData>
        </a:graphic>
      </p:graphicFrame>
      <p:sp>
        <p:nvSpPr>
          <p:cNvPr id="17" name="CasellaDiTesto 16">
            <a:extLst>
              <a:ext uri="{FF2B5EF4-FFF2-40B4-BE49-F238E27FC236}">
                <a16:creationId xmlns:a16="http://schemas.microsoft.com/office/drawing/2014/main" id="{643C6DE7-A9E1-9DC3-DB44-1BC14CA39772}"/>
              </a:ext>
            </a:extLst>
          </p:cNvPr>
          <p:cNvSpPr txBox="1"/>
          <p:nvPr/>
        </p:nvSpPr>
        <p:spPr>
          <a:xfrm>
            <a:off x="835742" y="1725803"/>
            <a:ext cx="10520516" cy="4154984"/>
          </a:xfrm>
          <a:prstGeom prst="rect">
            <a:avLst/>
          </a:prstGeom>
          <a:noFill/>
        </p:spPr>
        <p:txBody>
          <a:bodyPr wrap="square" rtlCol="0">
            <a:spAutoFit/>
          </a:bodyPr>
          <a:lstStyle/>
          <a:p>
            <a:r>
              <a:rPr lang="it-IT" sz="2400" dirty="0">
                <a:latin typeface="Cooper Black" panose="0208090404030B020404" pitchFamily="18" charset="0"/>
              </a:rPr>
              <a:t>Sebbene la nostra scuola abbia consolidato e rafforzato il suo impegno in nome dell’innovazione metodologica e didattica, i risultati dell’indagine condotta tra i coordinatori confermano l’esistenza di alcune situazioni critiche che dovranno necessariamente essere affrontate nel prossimo futuro.</a:t>
            </a:r>
          </a:p>
          <a:p>
            <a:endParaRPr lang="it-IT" sz="2400" dirty="0">
              <a:latin typeface="Cooper Black" panose="0208090404030B020404" pitchFamily="18" charset="0"/>
            </a:endParaRPr>
          </a:p>
          <a:p>
            <a:r>
              <a:rPr lang="it-IT" sz="2400" dirty="0">
                <a:latin typeface="Cooper Black" panose="0208090404030B020404" pitchFamily="18" charset="0"/>
              </a:rPr>
              <a:t>In primo luogo, è necessario incentivare un uso più sistematico delle nuove tecnologie in tutte le fasi del processo didattico, senza tuttavia snaturare il valore aggiunto della lezione come momento di crescita, confronto e interazione, che non può certo esaurirsi con l’uso degli strumenti digitali di ultima generazione. </a:t>
            </a:r>
          </a:p>
        </p:txBody>
      </p:sp>
    </p:spTree>
    <p:extLst>
      <p:ext uri="{BB962C8B-B14F-4D97-AF65-F5344CB8AC3E}">
        <p14:creationId xmlns:p14="http://schemas.microsoft.com/office/powerpoint/2010/main" val="27518396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5DE3CFF-0742-151F-0246-FAD53D998536}"/>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4470A2E-A6F1-CFE7-37F5-F877CBC5DF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ight Triangle 9">
            <a:extLst>
              <a:ext uri="{FF2B5EF4-FFF2-40B4-BE49-F238E27FC236}">
                <a16:creationId xmlns:a16="http://schemas.microsoft.com/office/drawing/2014/main" id="{33B78433-75DB-1177-8458-6013443A86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06089F2F-16ED-0703-ECD4-5E3D5C9A07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olo 1">
            <a:extLst>
              <a:ext uri="{FF2B5EF4-FFF2-40B4-BE49-F238E27FC236}">
                <a16:creationId xmlns:a16="http://schemas.microsoft.com/office/drawing/2014/main" id="{79F177E5-9E6F-093F-05F8-50750A080F65}"/>
              </a:ext>
            </a:extLst>
          </p:cNvPr>
          <p:cNvSpPr>
            <a:spLocks noGrp="1"/>
          </p:cNvSpPr>
          <p:nvPr>
            <p:ph type="title"/>
          </p:nvPr>
        </p:nvSpPr>
        <p:spPr>
          <a:xfrm>
            <a:off x="947238" y="710140"/>
            <a:ext cx="10599589" cy="1015663"/>
          </a:xfrm>
        </p:spPr>
        <p:txBody>
          <a:bodyPr anchor="ctr">
            <a:normAutofit fontScale="90000"/>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kumimoji="0" lang="it-IT" sz="3400" b="0" i="0" u="none" strike="noStrike" kern="1200" cap="none" spc="0" normalizeH="0" baseline="0" noProof="0" dirty="0">
                <a:ln>
                  <a:noFill/>
                </a:ln>
                <a:effectLst/>
                <a:uLnTx/>
                <a:uFillTx/>
                <a:latin typeface="Cooper Black" panose="0208090404030B020404" pitchFamily="18" charset="0"/>
                <a:ea typeface="+mn-ea"/>
                <a:cs typeface="+mn-cs"/>
              </a:rPr>
            </a:br>
            <a:r>
              <a:rPr kumimoji="0" lang="it-IT" sz="3100" b="0" i="0" u="none" strike="noStrike" kern="1200" cap="none" spc="0" normalizeH="0" baseline="0" noProof="0" dirty="0">
                <a:ln>
                  <a:noFill/>
                </a:ln>
                <a:solidFill>
                  <a:srgbClr val="FF0000"/>
                </a:solidFill>
                <a:effectLst/>
                <a:uLnTx/>
                <a:uFillTx/>
                <a:latin typeface="Cooper Black" panose="0208090404030B020404" pitchFamily="18" charset="0"/>
                <a:ea typeface="+mj-ea"/>
                <a:cs typeface="+mj-cs"/>
              </a:rPr>
              <a:t>Conclusioni</a:t>
            </a:r>
            <a:br>
              <a:rPr kumimoji="0" lang="it-IT" sz="3400" b="0" i="0" u="none" strike="noStrike" kern="1200" cap="none" spc="0" normalizeH="0" baseline="0" noProof="0" dirty="0">
                <a:ln>
                  <a:noFill/>
                </a:ln>
                <a:effectLst/>
                <a:uLnTx/>
                <a:uFillTx/>
                <a:latin typeface="Cooper Black" panose="0208090404030B020404" pitchFamily="18" charset="0"/>
                <a:ea typeface="+mn-ea"/>
                <a:cs typeface="+mn-cs"/>
              </a:rPr>
            </a:br>
            <a:endParaRPr lang="it-IT" sz="3400" dirty="0"/>
          </a:p>
        </p:txBody>
      </p:sp>
      <p:graphicFrame>
        <p:nvGraphicFramePr>
          <p:cNvPr id="5" name="Segnaposto contenuto 4">
            <a:extLst>
              <a:ext uri="{FF2B5EF4-FFF2-40B4-BE49-F238E27FC236}">
                <a16:creationId xmlns:a16="http://schemas.microsoft.com/office/drawing/2014/main" id="{F8188F66-0A97-2481-73A9-4B3A6D570B45}"/>
              </a:ext>
            </a:extLst>
          </p:cNvPr>
          <p:cNvGraphicFramePr>
            <a:graphicFrameLocks noGrp="1"/>
          </p:cNvGraphicFramePr>
          <p:nvPr>
            <p:ph idx="1"/>
          </p:nvPr>
        </p:nvGraphicFramePr>
        <p:xfrm>
          <a:off x="1010070" y="3745221"/>
          <a:ext cx="10515600" cy="393981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Grafico 5">
            <a:extLst>
              <a:ext uri="{FF2B5EF4-FFF2-40B4-BE49-F238E27FC236}">
                <a16:creationId xmlns:a16="http://schemas.microsoft.com/office/drawing/2014/main" id="{E33C7711-144E-9A56-E7DC-1DE4A6A70EA9}"/>
              </a:ext>
            </a:extLst>
          </p:cNvPr>
          <p:cNvGraphicFramePr>
            <a:graphicFrameLocks/>
          </p:cNvGraphicFramePr>
          <p:nvPr/>
        </p:nvGraphicFramePr>
        <p:xfrm>
          <a:off x="3437464" y="2291316"/>
          <a:ext cx="5619135" cy="388564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Grafico 2">
            <a:extLst>
              <a:ext uri="{FF2B5EF4-FFF2-40B4-BE49-F238E27FC236}">
                <a16:creationId xmlns:a16="http://schemas.microsoft.com/office/drawing/2014/main" id="{0D25B4E6-3C0B-425B-22F2-DE36F552AA23}"/>
              </a:ext>
            </a:extLst>
          </p:cNvPr>
          <p:cNvGraphicFramePr>
            <a:graphicFrameLocks/>
          </p:cNvGraphicFramePr>
          <p:nvPr/>
        </p:nvGraphicFramePr>
        <p:xfrm>
          <a:off x="3491983" y="2352894"/>
          <a:ext cx="5619135" cy="387826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Grafico 8">
            <a:extLst>
              <a:ext uri="{FF2B5EF4-FFF2-40B4-BE49-F238E27FC236}">
                <a16:creationId xmlns:a16="http://schemas.microsoft.com/office/drawing/2014/main" id="{7ECA4BEB-322B-F05E-2623-39F7F35D8F94}"/>
              </a:ext>
            </a:extLst>
          </p:cNvPr>
          <p:cNvGraphicFramePr>
            <a:graphicFrameLocks/>
          </p:cNvGraphicFramePr>
          <p:nvPr/>
        </p:nvGraphicFramePr>
        <p:xfrm>
          <a:off x="3838702" y="3783513"/>
          <a:ext cx="5098027" cy="422710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7" name="Grafico 6">
            <a:extLst>
              <a:ext uri="{FF2B5EF4-FFF2-40B4-BE49-F238E27FC236}">
                <a16:creationId xmlns:a16="http://schemas.microsoft.com/office/drawing/2014/main" id="{3C5FDBD2-90BC-2F60-161E-FAA41C231316}"/>
              </a:ext>
            </a:extLst>
          </p:cNvPr>
          <p:cNvGraphicFramePr>
            <a:graphicFrameLocks/>
          </p:cNvGraphicFramePr>
          <p:nvPr/>
        </p:nvGraphicFramePr>
        <p:xfrm>
          <a:off x="3298956" y="3262367"/>
          <a:ext cx="5663589" cy="4403135"/>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4" name="Grafico 13">
            <a:extLst>
              <a:ext uri="{FF2B5EF4-FFF2-40B4-BE49-F238E27FC236}">
                <a16:creationId xmlns:a16="http://schemas.microsoft.com/office/drawing/2014/main" id="{1E8B8125-E3B8-B650-CD6C-B2E0A112D5BC}"/>
              </a:ext>
            </a:extLst>
          </p:cNvPr>
          <p:cNvGraphicFramePr>
            <a:graphicFrameLocks/>
          </p:cNvGraphicFramePr>
          <p:nvPr/>
        </p:nvGraphicFramePr>
        <p:xfrm>
          <a:off x="3695524" y="2537677"/>
          <a:ext cx="5144692" cy="3988316"/>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1" name="Grafico 10">
            <a:extLst>
              <a:ext uri="{FF2B5EF4-FFF2-40B4-BE49-F238E27FC236}">
                <a16:creationId xmlns:a16="http://schemas.microsoft.com/office/drawing/2014/main" id="{1D287E5E-F34E-4E35-EE85-7E0FAA7D6B7A}"/>
              </a:ext>
            </a:extLst>
          </p:cNvPr>
          <p:cNvGraphicFramePr>
            <a:graphicFrameLocks/>
          </p:cNvGraphicFramePr>
          <p:nvPr/>
        </p:nvGraphicFramePr>
        <p:xfrm>
          <a:off x="3536436" y="1996480"/>
          <a:ext cx="5619135" cy="4159672"/>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4" name="Grafico 3">
            <a:extLst>
              <a:ext uri="{FF2B5EF4-FFF2-40B4-BE49-F238E27FC236}">
                <a16:creationId xmlns:a16="http://schemas.microsoft.com/office/drawing/2014/main" id="{F73E0AAF-886B-4555-CA1E-B6C7CCDEB7E3}"/>
              </a:ext>
            </a:extLst>
          </p:cNvPr>
          <p:cNvGraphicFramePr>
            <a:graphicFrameLocks/>
          </p:cNvGraphicFramePr>
          <p:nvPr/>
        </p:nvGraphicFramePr>
        <p:xfrm>
          <a:off x="3115731" y="2057399"/>
          <a:ext cx="5724485" cy="4157855"/>
        </p:xfrm>
        <a:graphic>
          <a:graphicData uri="http://schemas.openxmlformats.org/drawingml/2006/chart">
            <c:chart xmlns:c="http://schemas.openxmlformats.org/drawingml/2006/chart" xmlns:r="http://schemas.openxmlformats.org/officeDocument/2006/relationships" r:id="rId9"/>
          </a:graphicData>
        </a:graphic>
      </p:graphicFrame>
      <p:sp>
        <p:nvSpPr>
          <p:cNvPr id="17" name="CasellaDiTesto 16">
            <a:extLst>
              <a:ext uri="{FF2B5EF4-FFF2-40B4-BE49-F238E27FC236}">
                <a16:creationId xmlns:a16="http://schemas.microsoft.com/office/drawing/2014/main" id="{18C69AB6-A1E1-C50F-C950-84BC935F717F}"/>
              </a:ext>
            </a:extLst>
          </p:cNvPr>
          <p:cNvSpPr txBox="1"/>
          <p:nvPr/>
        </p:nvSpPr>
        <p:spPr>
          <a:xfrm>
            <a:off x="835742" y="1725803"/>
            <a:ext cx="10520516" cy="4524315"/>
          </a:xfrm>
          <a:prstGeom prst="rect">
            <a:avLst/>
          </a:prstGeom>
          <a:noFill/>
        </p:spPr>
        <p:txBody>
          <a:bodyPr wrap="square" rtlCol="0">
            <a:spAutoFit/>
          </a:bodyPr>
          <a:lstStyle/>
          <a:p>
            <a:r>
              <a:rPr lang="it-IT" sz="2400" dirty="0">
                <a:latin typeface="Cooper Black" panose="0208090404030B020404" pitchFamily="18" charset="0"/>
              </a:rPr>
              <a:t>Questo sforzo ha l’obiettivo di migliorare non soltanto i livelli di apprendimento delle studentesse e degli studenti - potenziandone anzitutto le competenze di base - ma anche la qualità stessa della nostra proposta didattica. Tutto questo non vuol dire semplificare o snellire conoscenze e contenuti, bensì aiutare i ragazzi a comprendere il valore aggiunto del sapere, sia esso scientifico, umanistico o tecnologico. </a:t>
            </a:r>
          </a:p>
          <a:p>
            <a:endParaRPr lang="it-IT" sz="2400" dirty="0">
              <a:latin typeface="Cooper Black" panose="0208090404030B020404" pitchFamily="18" charset="0"/>
            </a:endParaRPr>
          </a:p>
          <a:p>
            <a:r>
              <a:rPr lang="it-IT" sz="2400" dirty="0">
                <a:latin typeface="Cooper Black" panose="0208090404030B020404" pitchFamily="18" charset="0"/>
              </a:rPr>
              <a:t>Nonostante sia spesso difficile conciliare il consueto lavoro didattico con le altre attività formative, gli esiti del monitoraggio confermano la necessità di ampliare il numero di ore dedicate alle esercitazioni per le prove INVALSI. </a:t>
            </a:r>
          </a:p>
        </p:txBody>
      </p:sp>
    </p:spTree>
    <p:extLst>
      <p:ext uri="{BB962C8B-B14F-4D97-AF65-F5344CB8AC3E}">
        <p14:creationId xmlns:p14="http://schemas.microsoft.com/office/powerpoint/2010/main" val="16123502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C83F6A7-715C-E811-3691-FA5DD50D670F}"/>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95E5C13-9017-8997-FA0E-AFC94E134C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ight Triangle 9">
            <a:extLst>
              <a:ext uri="{FF2B5EF4-FFF2-40B4-BE49-F238E27FC236}">
                <a16:creationId xmlns:a16="http://schemas.microsoft.com/office/drawing/2014/main" id="{D5080E86-E1B6-F9CA-D538-C42CB70CDC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CA93CBDB-B356-5207-28C2-4AEE5ECEAB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olo 1">
            <a:extLst>
              <a:ext uri="{FF2B5EF4-FFF2-40B4-BE49-F238E27FC236}">
                <a16:creationId xmlns:a16="http://schemas.microsoft.com/office/drawing/2014/main" id="{31137215-66C6-F719-FE7F-6C7B20B59C0A}"/>
              </a:ext>
            </a:extLst>
          </p:cNvPr>
          <p:cNvSpPr>
            <a:spLocks noGrp="1"/>
          </p:cNvSpPr>
          <p:nvPr>
            <p:ph type="title"/>
          </p:nvPr>
        </p:nvSpPr>
        <p:spPr>
          <a:xfrm>
            <a:off x="947238" y="710140"/>
            <a:ext cx="10599589" cy="1015663"/>
          </a:xfrm>
        </p:spPr>
        <p:txBody>
          <a:bodyPr anchor="ctr">
            <a:normAutofit fontScale="90000"/>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kumimoji="0" lang="it-IT" sz="3400" b="0" i="0" u="none" strike="noStrike" kern="1200" cap="none" spc="0" normalizeH="0" baseline="0" noProof="0" dirty="0">
                <a:ln>
                  <a:noFill/>
                </a:ln>
                <a:effectLst/>
                <a:uLnTx/>
                <a:uFillTx/>
                <a:latin typeface="Cooper Black" panose="0208090404030B020404" pitchFamily="18" charset="0"/>
                <a:ea typeface="+mn-ea"/>
                <a:cs typeface="+mn-cs"/>
              </a:rPr>
            </a:br>
            <a:r>
              <a:rPr kumimoji="0" lang="it-IT" sz="3100" b="0" i="0" u="none" strike="noStrike" kern="1200" cap="none" spc="0" normalizeH="0" baseline="0" noProof="0" dirty="0">
                <a:ln>
                  <a:noFill/>
                </a:ln>
                <a:solidFill>
                  <a:srgbClr val="FF0000"/>
                </a:solidFill>
                <a:effectLst/>
                <a:uLnTx/>
                <a:uFillTx/>
                <a:latin typeface="Cooper Black" panose="0208090404030B020404" pitchFamily="18" charset="0"/>
                <a:ea typeface="+mj-ea"/>
                <a:cs typeface="+mj-cs"/>
              </a:rPr>
              <a:t>Conclusioni</a:t>
            </a:r>
            <a:br>
              <a:rPr kumimoji="0" lang="it-IT" sz="3400" b="0" i="0" u="none" strike="noStrike" kern="1200" cap="none" spc="0" normalizeH="0" baseline="0" noProof="0" dirty="0">
                <a:ln>
                  <a:noFill/>
                </a:ln>
                <a:effectLst/>
                <a:uLnTx/>
                <a:uFillTx/>
                <a:latin typeface="Cooper Black" panose="0208090404030B020404" pitchFamily="18" charset="0"/>
                <a:ea typeface="+mn-ea"/>
                <a:cs typeface="+mn-cs"/>
              </a:rPr>
            </a:br>
            <a:endParaRPr lang="it-IT" sz="3400" dirty="0"/>
          </a:p>
        </p:txBody>
      </p:sp>
      <p:graphicFrame>
        <p:nvGraphicFramePr>
          <p:cNvPr id="5" name="Segnaposto contenuto 4">
            <a:extLst>
              <a:ext uri="{FF2B5EF4-FFF2-40B4-BE49-F238E27FC236}">
                <a16:creationId xmlns:a16="http://schemas.microsoft.com/office/drawing/2014/main" id="{17105054-FC4B-ABDA-ED6E-2270411FC629}"/>
              </a:ext>
            </a:extLst>
          </p:cNvPr>
          <p:cNvGraphicFramePr>
            <a:graphicFrameLocks noGrp="1"/>
          </p:cNvGraphicFramePr>
          <p:nvPr>
            <p:ph idx="1"/>
          </p:nvPr>
        </p:nvGraphicFramePr>
        <p:xfrm>
          <a:off x="1010070" y="3745221"/>
          <a:ext cx="10515600" cy="393981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Grafico 5">
            <a:extLst>
              <a:ext uri="{FF2B5EF4-FFF2-40B4-BE49-F238E27FC236}">
                <a16:creationId xmlns:a16="http://schemas.microsoft.com/office/drawing/2014/main" id="{0144B724-7B8C-95E0-5864-829D12D318A2}"/>
              </a:ext>
            </a:extLst>
          </p:cNvPr>
          <p:cNvGraphicFramePr>
            <a:graphicFrameLocks/>
          </p:cNvGraphicFramePr>
          <p:nvPr/>
        </p:nvGraphicFramePr>
        <p:xfrm>
          <a:off x="3437464" y="2291316"/>
          <a:ext cx="5619135" cy="388564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Grafico 2">
            <a:extLst>
              <a:ext uri="{FF2B5EF4-FFF2-40B4-BE49-F238E27FC236}">
                <a16:creationId xmlns:a16="http://schemas.microsoft.com/office/drawing/2014/main" id="{A575213D-094E-C312-13C8-521ADD3E1398}"/>
              </a:ext>
            </a:extLst>
          </p:cNvPr>
          <p:cNvGraphicFramePr>
            <a:graphicFrameLocks/>
          </p:cNvGraphicFramePr>
          <p:nvPr/>
        </p:nvGraphicFramePr>
        <p:xfrm>
          <a:off x="3491983" y="2352894"/>
          <a:ext cx="5619135" cy="387826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Grafico 8">
            <a:extLst>
              <a:ext uri="{FF2B5EF4-FFF2-40B4-BE49-F238E27FC236}">
                <a16:creationId xmlns:a16="http://schemas.microsoft.com/office/drawing/2014/main" id="{46F7A927-511C-314C-E6BD-5CC87BF4B283}"/>
              </a:ext>
            </a:extLst>
          </p:cNvPr>
          <p:cNvGraphicFramePr>
            <a:graphicFrameLocks/>
          </p:cNvGraphicFramePr>
          <p:nvPr/>
        </p:nvGraphicFramePr>
        <p:xfrm>
          <a:off x="3838702" y="3783513"/>
          <a:ext cx="5098027" cy="422710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7" name="Grafico 6">
            <a:extLst>
              <a:ext uri="{FF2B5EF4-FFF2-40B4-BE49-F238E27FC236}">
                <a16:creationId xmlns:a16="http://schemas.microsoft.com/office/drawing/2014/main" id="{123093C1-049A-B26D-FC33-864AA1D5BE06}"/>
              </a:ext>
            </a:extLst>
          </p:cNvPr>
          <p:cNvGraphicFramePr>
            <a:graphicFrameLocks/>
          </p:cNvGraphicFramePr>
          <p:nvPr/>
        </p:nvGraphicFramePr>
        <p:xfrm>
          <a:off x="3298956" y="3262367"/>
          <a:ext cx="5663589" cy="4403135"/>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4" name="Grafico 13">
            <a:extLst>
              <a:ext uri="{FF2B5EF4-FFF2-40B4-BE49-F238E27FC236}">
                <a16:creationId xmlns:a16="http://schemas.microsoft.com/office/drawing/2014/main" id="{48BF306D-1419-9274-6470-0F8F6B654B66}"/>
              </a:ext>
            </a:extLst>
          </p:cNvPr>
          <p:cNvGraphicFramePr>
            <a:graphicFrameLocks/>
          </p:cNvGraphicFramePr>
          <p:nvPr/>
        </p:nvGraphicFramePr>
        <p:xfrm>
          <a:off x="3695524" y="2537677"/>
          <a:ext cx="5144692" cy="3988316"/>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1" name="Grafico 10">
            <a:extLst>
              <a:ext uri="{FF2B5EF4-FFF2-40B4-BE49-F238E27FC236}">
                <a16:creationId xmlns:a16="http://schemas.microsoft.com/office/drawing/2014/main" id="{26E02EF0-E263-DEF4-260C-6B34DB9932F9}"/>
              </a:ext>
            </a:extLst>
          </p:cNvPr>
          <p:cNvGraphicFramePr>
            <a:graphicFrameLocks/>
          </p:cNvGraphicFramePr>
          <p:nvPr/>
        </p:nvGraphicFramePr>
        <p:xfrm>
          <a:off x="3536436" y="1996480"/>
          <a:ext cx="5619135" cy="4159672"/>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4" name="Grafico 3">
            <a:extLst>
              <a:ext uri="{FF2B5EF4-FFF2-40B4-BE49-F238E27FC236}">
                <a16:creationId xmlns:a16="http://schemas.microsoft.com/office/drawing/2014/main" id="{982C4A26-AC37-6705-AC94-AFFEE39D4C44}"/>
              </a:ext>
            </a:extLst>
          </p:cNvPr>
          <p:cNvGraphicFramePr>
            <a:graphicFrameLocks/>
          </p:cNvGraphicFramePr>
          <p:nvPr/>
        </p:nvGraphicFramePr>
        <p:xfrm>
          <a:off x="3115731" y="2057399"/>
          <a:ext cx="5724485" cy="4157855"/>
        </p:xfrm>
        <a:graphic>
          <a:graphicData uri="http://schemas.openxmlformats.org/drawingml/2006/chart">
            <c:chart xmlns:c="http://schemas.openxmlformats.org/drawingml/2006/chart" xmlns:r="http://schemas.openxmlformats.org/officeDocument/2006/relationships" r:id="rId9"/>
          </a:graphicData>
        </a:graphic>
      </p:graphicFrame>
      <p:sp>
        <p:nvSpPr>
          <p:cNvPr id="17" name="CasellaDiTesto 16">
            <a:extLst>
              <a:ext uri="{FF2B5EF4-FFF2-40B4-BE49-F238E27FC236}">
                <a16:creationId xmlns:a16="http://schemas.microsoft.com/office/drawing/2014/main" id="{E942BD4D-6014-8D82-8335-BA129BAE913A}"/>
              </a:ext>
            </a:extLst>
          </p:cNvPr>
          <p:cNvSpPr txBox="1"/>
          <p:nvPr/>
        </p:nvSpPr>
        <p:spPr>
          <a:xfrm>
            <a:off x="834042" y="1866778"/>
            <a:ext cx="10520516" cy="2308324"/>
          </a:xfrm>
          <a:prstGeom prst="rect">
            <a:avLst/>
          </a:prstGeom>
          <a:noFill/>
        </p:spPr>
        <p:txBody>
          <a:bodyPr wrap="square" rtlCol="0">
            <a:spAutoFit/>
          </a:bodyPr>
          <a:lstStyle/>
          <a:p>
            <a:r>
              <a:rPr lang="it-IT" sz="2400" dirty="0">
                <a:latin typeface="Cooper Black" panose="0208090404030B020404" pitchFamily="18" charset="0"/>
              </a:rPr>
              <a:t>L’impegno per una scuola al passo con le esigenze della società contemporanea non può prescindere da una partecipazione più assidua alle attività formative in orario extracurricolare - spesso penalizzata dall’inadeguatezza dei servizi di trasporto pubblico - così come ai percorsi di più recente istituzione (cfr. i Programmi operativi complementari, attivati nel corso del 2025/2026).</a:t>
            </a:r>
          </a:p>
        </p:txBody>
      </p:sp>
    </p:spTree>
    <p:extLst>
      <p:ext uri="{BB962C8B-B14F-4D97-AF65-F5344CB8AC3E}">
        <p14:creationId xmlns:p14="http://schemas.microsoft.com/office/powerpoint/2010/main" val="39438668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9B2C0B7-B08F-0F87-8558-8B307FDC4647}"/>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EBEF22A-5EAF-BA79-0657-CC97C56965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ight Triangle 9">
            <a:extLst>
              <a:ext uri="{FF2B5EF4-FFF2-40B4-BE49-F238E27FC236}">
                <a16:creationId xmlns:a16="http://schemas.microsoft.com/office/drawing/2014/main" id="{43A566ED-BE91-127B-FB55-CF761421A5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93B5C532-B09B-9437-2E98-6C8928C006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olo 1">
            <a:extLst>
              <a:ext uri="{FF2B5EF4-FFF2-40B4-BE49-F238E27FC236}">
                <a16:creationId xmlns:a16="http://schemas.microsoft.com/office/drawing/2014/main" id="{7136A283-7B61-B0F0-8BFF-9D8BB50E19A9}"/>
              </a:ext>
            </a:extLst>
          </p:cNvPr>
          <p:cNvSpPr>
            <a:spLocks noGrp="1"/>
          </p:cNvSpPr>
          <p:nvPr>
            <p:ph type="title"/>
          </p:nvPr>
        </p:nvSpPr>
        <p:spPr>
          <a:xfrm>
            <a:off x="947238" y="710140"/>
            <a:ext cx="10599589" cy="1015663"/>
          </a:xfrm>
        </p:spPr>
        <p:txBody>
          <a:bodyPr anchor="ctr">
            <a:normAutofit fontScale="90000"/>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kumimoji="0" lang="it-IT" sz="3400" b="0" i="0" u="none" strike="noStrike" kern="1200" cap="none" spc="0" normalizeH="0" baseline="0" noProof="0" dirty="0">
                <a:ln>
                  <a:noFill/>
                </a:ln>
                <a:effectLst/>
                <a:uLnTx/>
                <a:uFillTx/>
                <a:latin typeface="Cooper Black" panose="0208090404030B020404" pitchFamily="18" charset="0"/>
                <a:ea typeface="+mn-ea"/>
                <a:cs typeface="+mn-cs"/>
              </a:rPr>
            </a:br>
            <a:r>
              <a:rPr kumimoji="0" lang="it-IT" sz="3100" b="0" i="0" u="none" strike="noStrike" kern="1200" cap="none" spc="0" normalizeH="0" baseline="0" noProof="0" dirty="0">
                <a:ln>
                  <a:noFill/>
                </a:ln>
                <a:solidFill>
                  <a:srgbClr val="FF0000"/>
                </a:solidFill>
                <a:effectLst/>
                <a:uLnTx/>
                <a:uFillTx/>
                <a:latin typeface="Cooper Black" panose="0208090404030B020404" pitchFamily="18" charset="0"/>
                <a:ea typeface="+mj-ea"/>
                <a:cs typeface="+mj-cs"/>
              </a:rPr>
              <a:t>Conclusioni</a:t>
            </a:r>
            <a:br>
              <a:rPr kumimoji="0" lang="it-IT" sz="3400" b="0" i="0" u="none" strike="noStrike" kern="1200" cap="none" spc="0" normalizeH="0" baseline="0" noProof="0" dirty="0">
                <a:ln>
                  <a:noFill/>
                </a:ln>
                <a:effectLst/>
                <a:uLnTx/>
                <a:uFillTx/>
                <a:latin typeface="Cooper Black" panose="0208090404030B020404" pitchFamily="18" charset="0"/>
                <a:ea typeface="+mn-ea"/>
                <a:cs typeface="+mn-cs"/>
              </a:rPr>
            </a:br>
            <a:endParaRPr lang="it-IT" sz="3400" dirty="0"/>
          </a:p>
        </p:txBody>
      </p:sp>
      <p:graphicFrame>
        <p:nvGraphicFramePr>
          <p:cNvPr id="5" name="Segnaposto contenuto 4">
            <a:extLst>
              <a:ext uri="{FF2B5EF4-FFF2-40B4-BE49-F238E27FC236}">
                <a16:creationId xmlns:a16="http://schemas.microsoft.com/office/drawing/2014/main" id="{D6916E03-4FAC-4AFC-CEE8-2DD8B6654AD9}"/>
              </a:ext>
            </a:extLst>
          </p:cNvPr>
          <p:cNvGraphicFramePr>
            <a:graphicFrameLocks noGrp="1"/>
          </p:cNvGraphicFramePr>
          <p:nvPr>
            <p:ph idx="1"/>
          </p:nvPr>
        </p:nvGraphicFramePr>
        <p:xfrm>
          <a:off x="1010070" y="3745221"/>
          <a:ext cx="10515600" cy="393981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Grafico 5">
            <a:extLst>
              <a:ext uri="{FF2B5EF4-FFF2-40B4-BE49-F238E27FC236}">
                <a16:creationId xmlns:a16="http://schemas.microsoft.com/office/drawing/2014/main" id="{3AB3B320-434F-325C-EB82-D1CFD35E1FC9}"/>
              </a:ext>
            </a:extLst>
          </p:cNvPr>
          <p:cNvGraphicFramePr>
            <a:graphicFrameLocks/>
          </p:cNvGraphicFramePr>
          <p:nvPr/>
        </p:nvGraphicFramePr>
        <p:xfrm>
          <a:off x="3437464" y="2291316"/>
          <a:ext cx="5619135" cy="388564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Grafico 2">
            <a:extLst>
              <a:ext uri="{FF2B5EF4-FFF2-40B4-BE49-F238E27FC236}">
                <a16:creationId xmlns:a16="http://schemas.microsoft.com/office/drawing/2014/main" id="{D4DBC131-8412-9E6C-E8D4-5674CB64FA2F}"/>
              </a:ext>
            </a:extLst>
          </p:cNvPr>
          <p:cNvGraphicFramePr>
            <a:graphicFrameLocks/>
          </p:cNvGraphicFramePr>
          <p:nvPr/>
        </p:nvGraphicFramePr>
        <p:xfrm>
          <a:off x="3491983" y="2352894"/>
          <a:ext cx="5619135" cy="387826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Grafico 8">
            <a:extLst>
              <a:ext uri="{FF2B5EF4-FFF2-40B4-BE49-F238E27FC236}">
                <a16:creationId xmlns:a16="http://schemas.microsoft.com/office/drawing/2014/main" id="{77858C70-52AF-6E1A-846B-02F738CF0109}"/>
              </a:ext>
            </a:extLst>
          </p:cNvPr>
          <p:cNvGraphicFramePr>
            <a:graphicFrameLocks/>
          </p:cNvGraphicFramePr>
          <p:nvPr/>
        </p:nvGraphicFramePr>
        <p:xfrm>
          <a:off x="3838702" y="3783513"/>
          <a:ext cx="5098027" cy="422710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7" name="Grafico 6">
            <a:extLst>
              <a:ext uri="{FF2B5EF4-FFF2-40B4-BE49-F238E27FC236}">
                <a16:creationId xmlns:a16="http://schemas.microsoft.com/office/drawing/2014/main" id="{A1B2F757-A03B-AE4A-184A-BB5A42590B4B}"/>
              </a:ext>
            </a:extLst>
          </p:cNvPr>
          <p:cNvGraphicFramePr>
            <a:graphicFrameLocks/>
          </p:cNvGraphicFramePr>
          <p:nvPr/>
        </p:nvGraphicFramePr>
        <p:xfrm>
          <a:off x="3298956" y="3262367"/>
          <a:ext cx="5663589" cy="4403135"/>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4" name="Grafico 13">
            <a:extLst>
              <a:ext uri="{FF2B5EF4-FFF2-40B4-BE49-F238E27FC236}">
                <a16:creationId xmlns:a16="http://schemas.microsoft.com/office/drawing/2014/main" id="{DC3F905D-4F62-B21B-EF37-F886C520CDFA}"/>
              </a:ext>
            </a:extLst>
          </p:cNvPr>
          <p:cNvGraphicFramePr>
            <a:graphicFrameLocks/>
          </p:cNvGraphicFramePr>
          <p:nvPr/>
        </p:nvGraphicFramePr>
        <p:xfrm>
          <a:off x="3695524" y="2537677"/>
          <a:ext cx="5144692" cy="3988316"/>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1" name="Grafico 10">
            <a:extLst>
              <a:ext uri="{FF2B5EF4-FFF2-40B4-BE49-F238E27FC236}">
                <a16:creationId xmlns:a16="http://schemas.microsoft.com/office/drawing/2014/main" id="{426419C8-E0C8-A315-2361-F4878130E2FB}"/>
              </a:ext>
            </a:extLst>
          </p:cNvPr>
          <p:cNvGraphicFramePr>
            <a:graphicFrameLocks/>
          </p:cNvGraphicFramePr>
          <p:nvPr/>
        </p:nvGraphicFramePr>
        <p:xfrm>
          <a:off x="3536436" y="1996480"/>
          <a:ext cx="5619135" cy="4159672"/>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4" name="Grafico 3">
            <a:extLst>
              <a:ext uri="{FF2B5EF4-FFF2-40B4-BE49-F238E27FC236}">
                <a16:creationId xmlns:a16="http://schemas.microsoft.com/office/drawing/2014/main" id="{10D125B2-1D33-A1D2-561F-1406ABEA13F8}"/>
              </a:ext>
            </a:extLst>
          </p:cNvPr>
          <p:cNvGraphicFramePr>
            <a:graphicFrameLocks/>
          </p:cNvGraphicFramePr>
          <p:nvPr/>
        </p:nvGraphicFramePr>
        <p:xfrm>
          <a:off x="3115731" y="2057399"/>
          <a:ext cx="5724485" cy="4157855"/>
        </p:xfrm>
        <a:graphic>
          <a:graphicData uri="http://schemas.openxmlformats.org/drawingml/2006/chart">
            <c:chart xmlns:c="http://schemas.openxmlformats.org/drawingml/2006/chart" xmlns:r="http://schemas.openxmlformats.org/officeDocument/2006/relationships" r:id="rId9"/>
          </a:graphicData>
        </a:graphic>
      </p:graphicFrame>
      <p:sp>
        <p:nvSpPr>
          <p:cNvPr id="17" name="CasellaDiTesto 16">
            <a:extLst>
              <a:ext uri="{FF2B5EF4-FFF2-40B4-BE49-F238E27FC236}">
                <a16:creationId xmlns:a16="http://schemas.microsoft.com/office/drawing/2014/main" id="{48BE4892-BA5A-2D70-1807-BE07E0DA5A1E}"/>
              </a:ext>
            </a:extLst>
          </p:cNvPr>
          <p:cNvSpPr txBox="1"/>
          <p:nvPr/>
        </p:nvSpPr>
        <p:spPr>
          <a:xfrm>
            <a:off x="834042" y="1472848"/>
            <a:ext cx="10520516" cy="4893647"/>
          </a:xfrm>
          <a:prstGeom prst="rect">
            <a:avLst/>
          </a:prstGeom>
          <a:noFill/>
        </p:spPr>
        <p:txBody>
          <a:bodyPr wrap="square" rtlCol="0">
            <a:spAutoFit/>
          </a:bodyPr>
          <a:lstStyle/>
          <a:p>
            <a:r>
              <a:rPr lang="it-IT" sz="2400" dirty="0">
                <a:latin typeface="Cooper Black" panose="0208090404030B020404" pitchFamily="18" charset="0"/>
              </a:rPr>
              <a:t>Il monitoraggio ha altresì evidenziato la necessità di promuovere una conoscenza più approfondita dei sistemi di intelligenza artificiale e di intelligenza generativa sia tra i docenti, sia tra i nostri studenti. Ad ogni modo, i corsi che saranno attivati alla fine della prossima estate saranno un ottimo punto di partenza per colmare questa lacuna.</a:t>
            </a:r>
          </a:p>
          <a:p>
            <a:endParaRPr lang="it-IT" sz="2400" dirty="0">
              <a:latin typeface="Cooper Black" panose="0208090404030B020404" pitchFamily="18" charset="0"/>
            </a:endParaRPr>
          </a:p>
          <a:p>
            <a:r>
              <a:rPr lang="it-IT" sz="2400" dirty="0">
                <a:latin typeface="Cooper Black" panose="0208090404030B020404" pitchFamily="18" charset="0"/>
              </a:rPr>
              <a:t>Da ultimo, il monitoraggio ha confermato le difficoltà di inserimento delle studentesse e degli studenti internazionali nelle nostre classi. A questo proposito, sarebbe più che mai importante ridurre le distanze tra la scuola e le famiglie di questi ragazzi, anche con il coinvolgimento delle altre istituzioni presenti sul territorio. </a:t>
            </a:r>
          </a:p>
        </p:txBody>
      </p:sp>
    </p:spTree>
    <p:extLst>
      <p:ext uri="{BB962C8B-B14F-4D97-AF65-F5344CB8AC3E}">
        <p14:creationId xmlns:p14="http://schemas.microsoft.com/office/powerpoint/2010/main" val="369992917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asellaDiTesto 4"/>
          <p:cNvSpPr txBox="1"/>
          <p:nvPr/>
        </p:nvSpPr>
        <p:spPr>
          <a:xfrm>
            <a:off x="1324947" y="1194318"/>
            <a:ext cx="5980922" cy="523220"/>
          </a:xfrm>
          <a:prstGeom prst="rect">
            <a:avLst/>
          </a:prstGeom>
          <a:gradFill>
            <a:gsLst>
              <a:gs pos="0">
                <a:schemeClr val="accent1">
                  <a:alpha val="0"/>
                  <a:lumMod val="20000"/>
                  <a:lumOff val="8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pPr algn="ctr"/>
            <a:r>
              <a:rPr lang="it-IT" sz="2800" dirty="0">
                <a:solidFill>
                  <a:srgbClr val="FF0000"/>
                </a:solidFill>
                <a:latin typeface="Cooper Black" panose="0208090404030B020404" pitchFamily="18" charset="0"/>
              </a:rPr>
              <a:t>Grazie per l’attenzione</a:t>
            </a:r>
          </a:p>
        </p:txBody>
      </p:sp>
    </p:spTree>
    <p:extLst>
      <p:ext uri="{BB962C8B-B14F-4D97-AF65-F5344CB8AC3E}">
        <p14:creationId xmlns:p14="http://schemas.microsoft.com/office/powerpoint/2010/main" val="1302101611"/>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3.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4.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5.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6.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7.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8.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9.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0.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1.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2.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3.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4.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5.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6.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7.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8.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9.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0.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1.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2.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3.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4.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5.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6.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7.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8.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9.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0.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1.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2.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3.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4.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5.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6.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7.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8.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9.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0.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1.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2.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3.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4.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5.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6.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7.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8.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9.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0.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1.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2.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3.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4.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5.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6.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7.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8.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9.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0.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1.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2.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3.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4.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5.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6.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7.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8.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9.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0.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1.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2.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3.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4.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5.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6.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7.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8.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9.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0.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1.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2.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3.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4.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5.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6.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7.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8.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9.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0.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1.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2.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3.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4.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5.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6.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7.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8.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9.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0.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1.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2.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3.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4.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5.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6.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7.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8.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9.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0.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1.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2.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3.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4.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5.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6.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7.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8.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9.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30.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31.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32.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33.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34.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35.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36.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37.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38.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39.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40.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41.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42.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43.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44.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45.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46.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47.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48.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49.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50.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51.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52.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53.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54.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55.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56.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57.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58.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59.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60.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61.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62.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63.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64.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65.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66.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67.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68.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69.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70.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71.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72.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73.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74.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75.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76.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77.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78.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79.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80.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81.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82.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83.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84.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85.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86.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87.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88.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89.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90.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91.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92.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93.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94.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95.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96.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97.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98.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99.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00.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01.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02.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03.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04.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05.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06.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07.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08.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09.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10.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11.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12.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13.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14.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15.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16.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17.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18.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19.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20.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21.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22.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23.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24.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25.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26.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27.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28.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29.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30.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31.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32.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33.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34.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35.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36.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37.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38.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39.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40.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41.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632</TotalTime>
  <Words>1803</Words>
  <Application>Microsoft Office PowerPoint</Application>
  <PresentationFormat>Widescreen</PresentationFormat>
  <Paragraphs>104</Paragraphs>
  <Slides>42</Slides>
  <Notes>0</Notes>
  <HiddenSlides>0</HiddenSlides>
  <MMClips>0</MMClips>
  <ScaleCrop>false</ScaleCrop>
  <HeadingPairs>
    <vt:vector size="6" baseType="variant">
      <vt:variant>
        <vt:lpstr>Caratteri utilizzati</vt:lpstr>
      </vt:variant>
      <vt:variant>
        <vt:i4>7</vt:i4>
      </vt:variant>
      <vt:variant>
        <vt:lpstr>Tema</vt:lpstr>
      </vt:variant>
      <vt:variant>
        <vt:i4>2</vt:i4>
      </vt:variant>
      <vt:variant>
        <vt:lpstr>Titoli diapositive</vt:lpstr>
      </vt:variant>
      <vt:variant>
        <vt:i4>42</vt:i4>
      </vt:variant>
    </vt:vector>
  </HeadingPairs>
  <TitlesOfParts>
    <vt:vector size="51" baseType="lpstr">
      <vt:lpstr>Aptos</vt:lpstr>
      <vt:lpstr>Aptos Display</vt:lpstr>
      <vt:lpstr>Arial</vt:lpstr>
      <vt:lpstr>Calibri</vt:lpstr>
      <vt:lpstr>Calibri Light</vt:lpstr>
      <vt:lpstr>Cooper Black</vt:lpstr>
      <vt:lpstr>Segoe UI</vt:lpstr>
      <vt:lpstr>Tema di Office</vt:lpstr>
      <vt:lpstr>1_Tema di Office</vt:lpstr>
      <vt:lpstr>Presentazione standard di PowerPoint</vt:lpstr>
      <vt:lpstr> Premessa metodologica  </vt:lpstr>
      <vt:lpstr> Premessa metodologica  </vt:lpstr>
      <vt:lpstr> Premessa metodologica  </vt:lpstr>
      <vt:lpstr> Premessa metodologica  </vt:lpstr>
      <vt:lpstr> Risultati del monitoraggio  </vt:lpstr>
      <vt:lpstr> Risultati del monitoraggio  </vt:lpstr>
      <vt:lpstr> Risultati del monitoraggio  </vt:lpstr>
      <vt:lpstr> Risultati del monitoraggio  </vt:lpstr>
      <vt:lpstr> Risultati del monitoraggio  </vt:lpstr>
      <vt:lpstr> Risultati del monitoraggio  </vt:lpstr>
      <vt:lpstr> Risultati del monitoraggio  </vt:lpstr>
      <vt:lpstr> Risultati del monitoraggio  </vt:lpstr>
      <vt:lpstr> Risultati del monitoraggio  </vt:lpstr>
      <vt:lpstr> Risultati del monitoraggio  </vt:lpstr>
      <vt:lpstr> Risultati del monitoraggio  </vt:lpstr>
      <vt:lpstr> Risultati del monitoraggio  </vt:lpstr>
      <vt:lpstr> Risultati del monitoraggio  </vt:lpstr>
      <vt:lpstr> Risultati del monitoraggio  </vt:lpstr>
      <vt:lpstr> Risultati del monitoraggio  </vt:lpstr>
      <vt:lpstr> Risultati del monitoraggio  </vt:lpstr>
      <vt:lpstr> Risultati del monitoraggio  </vt:lpstr>
      <vt:lpstr> Risultati del monitoraggio  </vt:lpstr>
      <vt:lpstr> Risultati del monitoraggio  </vt:lpstr>
      <vt:lpstr> Risultati del monitoraggio  </vt:lpstr>
      <vt:lpstr> Risultati del monitoraggio  </vt:lpstr>
      <vt:lpstr> Risultati del monitoraggio  </vt:lpstr>
      <vt:lpstr> Risultati del monitoraggio  </vt:lpstr>
      <vt:lpstr> Risultati del monitoraggio  </vt:lpstr>
      <vt:lpstr> Risultati del monitoraggio  </vt:lpstr>
      <vt:lpstr> Risultati del monitoraggio  </vt:lpstr>
      <vt:lpstr> Risultati del monitoraggio  </vt:lpstr>
      <vt:lpstr> Risultati del monitoraggio  </vt:lpstr>
      <vt:lpstr> Risultati del monitoraggio  </vt:lpstr>
      <vt:lpstr> Risultati del monitoraggio  </vt:lpstr>
      <vt:lpstr> Risultati del monitoraggio  </vt:lpstr>
      <vt:lpstr> Risultati del monitoraggio  </vt:lpstr>
      <vt:lpstr> Conclusioni </vt:lpstr>
      <vt:lpstr> Conclusioni </vt:lpstr>
      <vt:lpstr> Conclusioni </vt:lpstr>
      <vt:lpstr> Conclusioni </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INFORMATICA1</dc:creator>
  <cp:lastModifiedBy>PROTOCOLLO</cp:lastModifiedBy>
  <cp:revision>54</cp:revision>
  <dcterms:created xsi:type="dcterms:W3CDTF">2023-05-17T08:16:28Z</dcterms:created>
  <dcterms:modified xsi:type="dcterms:W3CDTF">2026-06-15T10:29:03Z</dcterms:modified>
</cp:coreProperties>
</file>